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476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2024-03-29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3. 25. ~ 3. 31.)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4AFB4E33-385A-4267-B9B0-18A27230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696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충북지역대학혁신지원센터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RISE</a:t>
            </a:r>
            <a:r>
              <a:rPr lang="en-US" altLang="ko-KR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실무협의회 참석</a:t>
            </a:r>
            <a:endParaRPr lang="en-US" altLang="ko-KR" sz="240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충북연구원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기획감사과장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분과별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분과위원장 선출 및 자율성과지표 의견 수렴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6D30E4D-D2B5-4C6C-AC91-D527AE992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신속집행 시군 부단체장 영상회의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16:00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 점검 및 부진사유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향후대책 논의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※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 하실 일 </a:t>
            </a: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회의 참석</a:t>
            </a:r>
            <a:endParaRPr lang="en-US" altLang="ko-KR" sz="2000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en-US" altLang="ko-KR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1750669</TotalTime>
  <Words>94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26796</cp:revision>
  <cp:lastPrinted>2024-03-21T06:28:34Z</cp:lastPrinted>
  <dcterms:modified xsi:type="dcterms:W3CDTF">2024-03-29T00:39:15Z</dcterms:modified>
</cp:coreProperties>
</file>