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7345" r:id="rId2"/>
    <p:sldId id="9162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6" userDrawn="1">
          <p15:clr>
            <a:srgbClr val="A4A3A4"/>
          </p15:clr>
        </p15:guide>
        <p15:guide id="2" pos="249" userDrawn="1">
          <p15:clr>
            <a:srgbClr val="A4A3A4"/>
          </p15:clr>
        </p15:guide>
        <p15:guide id="3" orient="horz" pos="1389" userDrawn="1">
          <p15:clr>
            <a:srgbClr val="A4A3A4"/>
          </p15:clr>
        </p15:guide>
        <p15:guide id="4" orient="horz" pos="2160" userDrawn="1">
          <p15:clr>
            <a:srgbClr val="A4A3A4"/>
          </p15:clr>
        </p15:guide>
        <p15:guide id="5" orient="horz" pos="320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B4EA2"/>
    <a:srgbClr val="F68820"/>
    <a:srgbClr val="20B14A"/>
    <a:srgbClr val="333399"/>
    <a:srgbClr val="00B036"/>
    <a:srgbClr val="0000FF"/>
    <a:srgbClr val="009900"/>
    <a:srgbClr val="05AB0D"/>
    <a:srgbClr val="F59D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137" autoAdjust="0"/>
    <p:restoredTop sz="95373" autoAdjust="0"/>
  </p:normalViewPr>
  <p:slideViewPr>
    <p:cSldViewPr>
      <p:cViewPr varScale="1">
        <p:scale>
          <a:sx n="110" d="100"/>
          <a:sy n="110" d="100"/>
        </p:scale>
        <p:origin x="1476" y="114"/>
      </p:cViewPr>
      <p:guideLst>
        <p:guide orient="horz" pos="436"/>
        <p:guide pos="249"/>
        <p:guide orient="horz" pos="1389"/>
        <p:guide orient="horz" pos="2160"/>
        <p:guide orient="horz" pos="32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1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1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1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6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3868A-54BA-4ECA-B3DC-007C6015A8FA}" type="datetime1">
              <a:rPr lang="ko-KR" altLang="en-US" smtClean="0"/>
              <a:t>2024-02-01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44158-E288-4B8E-B832-B1BB3BA2F89F}" type="datetime1">
              <a:rPr lang="ko-KR" altLang="en-US" smtClean="0"/>
              <a:t>2024-02-01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6EAE7-49B9-4339-84CD-8E4D5FE02B44}" type="datetime1">
              <a:rPr lang="ko-KR" altLang="en-US" smtClean="0"/>
              <a:t>2024-02-01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0C3FA-DC51-4903-848D-009512CB7E3B}" type="datetime1">
              <a:rPr lang="ko-KR" altLang="en-US" smtClean="0"/>
              <a:t>2024-02-01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A1915-FE72-48D5-AC44-728613041AC6}" type="datetime1">
              <a:rPr lang="ko-KR" altLang="en-US" smtClean="0"/>
              <a:t>2024-02-01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87786-F9ED-4BA4-9132-50F6D172AB8F}" type="datetime1">
              <a:rPr lang="ko-KR" altLang="en-US" smtClean="0"/>
              <a:t>2024-02-01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8429D-9B3E-46A8-B575-9596B3234EA4}" type="datetime1">
              <a:rPr lang="ko-KR" altLang="en-US" smtClean="0"/>
              <a:t>2024-02-01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9B3E1-409D-4A2C-99E5-FAE7AF8149DE}" type="datetime1">
              <a:rPr lang="ko-KR" altLang="en-US" smtClean="0"/>
              <a:t>2024-02-01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730F3-1A77-4B2C-BC48-AA98B4DB610A}" type="datetime1">
              <a:rPr lang="ko-KR" altLang="en-US" smtClean="0"/>
              <a:t>2024-02-01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4D91F-DC10-4202-B865-1E90480AECD1}" type="datetime1">
              <a:rPr lang="ko-KR" altLang="en-US" smtClean="0"/>
              <a:t>2024-02-01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4DD1B-0248-4E46-9F4C-117CDC83198B}" type="datetime1">
              <a:rPr lang="ko-KR" altLang="en-US" smtClean="0"/>
              <a:t>2024-02-01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268B16EB-32A7-49F7-944C-E54DB9B1C3AE}" type="datetime1">
              <a:rPr lang="ko-KR" altLang="en-US" smtClean="0"/>
              <a:t>2024-02-01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hf sldNum="0"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945687" y="2420888"/>
            <a:ext cx="7200800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주간업무 추진계획</a:t>
            </a:r>
            <a:endParaRPr lang="ko-KR" altLang="en-US" sz="6500" b="1" dirty="0">
              <a:effectLst>
                <a:outerShdw blurRad="38100" dist="38100" dir="2700000" algn="tl">
                  <a:srgbClr val="000000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45687" y="3583681"/>
            <a:ext cx="7344816" cy="867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600" tIns="46800" rIns="93600" bIns="46800"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ko-KR" sz="4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</a:rPr>
              <a:t>( 2024. 2. 5. ~ 2. 12.)</a:t>
            </a: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348225"/>
            <a:ext cx="2232248" cy="1568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002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>
            <a:extLst>
              <a:ext uri="{FF2B5EF4-FFF2-40B4-BE49-F238E27FC236}">
                <a16:creationId xmlns:a16="http://schemas.microsoft.com/office/drawing/2014/main" id="{1F920774-B9C5-4BD1-B099-EE2BD205A80E}"/>
              </a:ext>
            </a:extLst>
          </p:cNvPr>
          <p:cNvGrpSpPr/>
          <p:nvPr/>
        </p:nvGrpSpPr>
        <p:grpSpPr>
          <a:xfrm>
            <a:off x="6516216" y="22514"/>
            <a:ext cx="2592288" cy="504056"/>
            <a:chOff x="5796136" y="1340768"/>
            <a:chExt cx="2592288" cy="504056"/>
          </a:xfrm>
        </p:grpSpPr>
        <p:sp>
          <p:nvSpPr>
            <p:cNvPr id="14" name="사각형: 둥근 모서리 13">
              <a:extLst>
                <a:ext uri="{FF2B5EF4-FFF2-40B4-BE49-F238E27FC236}">
                  <a16:creationId xmlns:a16="http://schemas.microsoft.com/office/drawing/2014/main" id="{9E0E099B-FF46-4CBA-9BD5-3C70CC2BF0CB}"/>
                </a:ext>
              </a:extLst>
            </p:cNvPr>
            <p:cNvSpPr/>
            <p:nvPr/>
          </p:nvSpPr>
          <p:spPr>
            <a:xfrm>
              <a:off x="5796136" y="1340768"/>
              <a:ext cx="2592288" cy="504056"/>
            </a:xfrm>
            <a:prstGeom prst="round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400" dirty="0">
                  <a:solidFill>
                    <a:srgbClr val="0B4EA2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    기 획 감 사 과</a:t>
              </a:r>
            </a:p>
          </p:txBody>
        </p:sp>
        <p:pic>
          <p:nvPicPr>
            <p:cNvPr id="15" name="그림 14">
              <a:extLst>
                <a:ext uri="{FF2B5EF4-FFF2-40B4-BE49-F238E27FC236}">
                  <a16:creationId xmlns:a16="http://schemas.microsoft.com/office/drawing/2014/main" id="{891E8F1A-866B-4D7E-937F-264B24470E6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8144" y="1412776"/>
              <a:ext cx="432048" cy="360040"/>
            </a:xfrm>
            <a:prstGeom prst="rect">
              <a:avLst/>
            </a:prstGeom>
          </p:spPr>
        </p:pic>
      </p:grpSp>
      <p:grpSp>
        <p:nvGrpSpPr>
          <p:cNvPr id="31" name="그룹 30">
            <a:extLst>
              <a:ext uri="{FF2B5EF4-FFF2-40B4-BE49-F238E27FC236}">
                <a16:creationId xmlns:a16="http://schemas.microsoft.com/office/drawing/2014/main" id="{E88D9058-22FD-4BA1-BBC9-61DB90ACD367}"/>
              </a:ext>
            </a:extLst>
          </p:cNvPr>
          <p:cNvGrpSpPr/>
          <p:nvPr/>
        </p:nvGrpSpPr>
        <p:grpSpPr>
          <a:xfrm>
            <a:off x="0" y="0"/>
            <a:ext cx="107504" cy="6863492"/>
            <a:chOff x="4067944" y="-5491"/>
            <a:chExt cx="144016" cy="6863492"/>
          </a:xfrm>
        </p:grpSpPr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DBA80EFC-D88A-4B5E-8C7D-3C02DCFDD9E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1065214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0B14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8BA83B1E-269F-4A35-8210-3FAE7E56898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74026" y="3333783"/>
              <a:ext cx="2331851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882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4" name="Freeform 5">
              <a:extLst>
                <a:ext uri="{FF2B5EF4-FFF2-40B4-BE49-F238E27FC236}">
                  <a16:creationId xmlns:a16="http://schemas.microsoft.com/office/drawing/2014/main" id="{DAD56626-C8E1-4A4A-BA35-EB2E635F5AC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5643281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B4E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</p:grpSp>
      <p:sp>
        <p:nvSpPr>
          <p:cNvPr id="12" name="Rectangle 3">
            <a:extLst>
              <a:ext uri="{FF2B5EF4-FFF2-40B4-BE49-F238E27FC236}">
                <a16:creationId xmlns:a16="http://schemas.microsoft.com/office/drawing/2014/main" id="{9403C01D-A2F1-445E-8D41-F8FB59B986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79512" y="476672"/>
            <a:ext cx="9144000" cy="1098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1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1. 2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의원간담회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1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2. 5.(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위원회 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민선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기 공약사업 실천계획 변경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건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</a:t>
            </a:r>
            <a:endParaRPr lang="en-US" altLang="ko-KR" sz="2800" b="1" dirty="0">
              <a:solidFill>
                <a:srgbClr val="00CC00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42C805D0-F8E5-4B7A-8006-4ABDE01C83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80528" y="1844824"/>
            <a:ext cx="9144000" cy="1098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1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2.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의정비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심의위원회 회의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1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2. 5.(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10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</a:t>
            </a:r>
            <a:endParaRPr lang="en-US" altLang="ko-KR" sz="2800" b="1" dirty="0">
              <a:solidFill>
                <a:srgbClr val="00CC00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B4E5C5E7-8491-4D64-B3F9-241A7F98EC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80528" y="2780928"/>
            <a:ext cx="914400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2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3. 2023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기준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사업체조사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조사요원 교육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2. 6.(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보은군 농업기술센터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14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조사 개요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현장조사 요령 등 교육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0" name="Rectangle 3">
            <a:extLst>
              <a:ext uri="{FF2B5EF4-FFF2-40B4-BE49-F238E27FC236}">
                <a16:creationId xmlns:a16="http://schemas.microsoft.com/office/drawing/2014/main" id="{FED1D3EF-F0CC-49A1-8540-D4B0DBFD0F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80528" y="4221385"/>
            <a:ext cx="9324528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atinLnBrk="0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 4. 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설 명절 취약시기 공직감찰</a:t>
            </a:r>
            <a:endParaRPr lang="en-US" altLang="ko-KR" sz="2400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latinLnBrk="0">
              <a:lnSpc>
                <a:spcPct val="120000"/>
              </a:lnSpc>
              <a:spcBef>
                <a:spcPct val="0"/>
              </a:spcBef>
              <a:buClr>
                <a:schemeClr val="tx1"/>
              </a:buClr>
            </a:pP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2. 5.(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월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~ 2. 8.(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목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/ 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전부서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pc="-30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읍</a:t>
            </a:r>
            <a:r>
              <a:rPr lang="en-US" altLang="ko-KR" spc="-30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·</a:t>
            </a:r>
            <a:r>
              <a:rPr lang="ko-KR" altLang="en-US" spc="-30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면 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포함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2</a:t>
            </a:r>
            <a:r>
              <a:rPr lang="ko-KR" altLang="en-US" dirty="0" err="1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개반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4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endParaRPr lang="en-US" altLang="ko-KR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latinLnBrk="0">
              <a:lnSpc>
                <a:spcPct val="120000"/>
              </a:lnSpc>
              <a:spcBef>
                <a:spcPct val="0"/>
              </a:spcBef>
              <a:buClr>
                <a:schemeClr val="tx1"/>
              </a:buClr>
            </a:pP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설 명절 관행적 금품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·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향응 수수 등 비위행위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복무위반 등</a:t>
            </a:r>
            <a:endParaRPr lang="en-US" altLang="ko-KR" sz="1800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21" name="Rectangle 3">
            <a:extLst>
              <a:ext uri="{FF2B5EF4-FFF2-40B4-BE49-F238E27FC236}">
                <a16:creationId xmlns:a16="http://schemas.microsoft.com/office/drawing/2014/main" id="{39A61DCD-87AE-4F23-A75A-C868121615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80528" y="5733256"/>
            <a:ext cx="9324528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atinLnBrk="0">
              <a:lnSpc>
                <a:spcPts val="35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 5. 2024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년 제</a:t>
            </a: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1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회 추가경정예산 편성</a:t>
            </a:r>
            <a:endParaRPr lang="en-US" altLang="ko-KR" sz="2400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latinLnBrk="0">
              <a:lnSpc>
                <a:spcPts val="3500"/>
              </a:lnSpc>
              <a:spcBef>
                <a:spcPct val="0"/>
              </a:spcBef>
              <a:buClr>
                <a:schemeClr val="tx1"/>
              </a:buClr>
            </a:pP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1. 22.(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월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~ 2. 8.(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목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/ 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예산요구서 제출 및 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e-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호조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+ 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입력</a:t>
            </a:r>
            <a:endParaRPr lang="en-US" altLang="ko-KR" sz="1800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45414901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1743649</TotalTime>
  <Words>174</Words>
  <Application>Microsoft Office PowerPoint</Application>
  <PresentationFormat>화면 슬라이드 쇼(4:3)</PresentationFormat>
  <Paragraphs>19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0" baseType="lpstr">
      <vt:lpstr>HY헤드라인M</vt:lpstr>
      <vt:lpstr>굴림</vt:lpstr>
      <vt:lpstr>맑은 고딕</vt:lpstr>
      <vt:lpstr>Arial</vt:lpstr>
      <vt:lpstr>Calibri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26514</cp:revision>
  <cp:lastPrinted>2024-02-01T07:26:29Z</cp:lastPrinted>
  <dcterms:modified xsi:type="dcterms:W3CDTF">2024-02-01T07:26:44Z</dcterms:modified>
</cp:coreProperties>
</file>