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5" r:id="rId3"/>
    <p:sldId id="5967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5434" autoAdjust="0"/>
  </p:normalViewPr>
  <p:slideViewPr>
    <p:cSldViewPr>
      <p:cViewPr varScale="1">
        <p:scale>
          <a:sx n="82" d="100"/>
          <a:sy n="82" d="100"/>
        </p:scale>
        <p:origin x="132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3163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50423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8520" y="332656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퇴임식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28.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하반기 퇴직자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err="1" smtClean="0">
                <a:latin typeface="HY헤드라인M" pitchFamily="18" charset="-127"/>
                <a:ea typeface="HY헤드라인M" pitchFamily="18" charset="-127"/>
              </a:rPr>
              <a:t>공로패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행운의 열쇠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꽃다발 전수</a:t>
            </a:r>
            <a:endParaRPr lang="en-US" altLang="ko-KR" sz="2400" b="1" spc="-9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9637" y="4941168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마스크 착용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 스티커 제작 배부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2,000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매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직원 및 군 관리시설 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컴퓨터 모니터 우측에 부착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504" y="2636912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근속공무원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표창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30.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spc="-90" dirty="0" err="1" smtClean="0">
                <a:latin typeface="HY헤드라인M" pitchFamily="18" charset="-127"/>
                <a:ea typeface="HY헤드라인M" pitchFamily="18" charset="-127"/>
              </a:rPr>
              <a:t>근속공무원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err="1" smtClean="0">
                <a:latin typeface="HY헤드라인M" pitchFamily="18" charset="-127"/>
                <a:ea typeface="HY헤드라인M" pitchFamily="18" charset="-127"/>
              </a:rPr>
              <a:t>근속공로패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 및 기념품 수여</a:t>
            </a:r>
            <a:endParaRPr lang="en-US" altLang="ko-KR" sz="2400" b="1" spc="-9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770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2664296"/>
            <a:ext cx="9144000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6-5.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개인정보처리 시스템 접속기록 점검</a:t>
            </a:r>
            <a:endParaRPr lang="en-US" altLang="ko-KR" sz="2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점검시기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1. ~ 11. 30.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새올시스템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개인정보처리시스템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88642" y="406449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07504" y="4896544"/>
            <a:ext cx="9144000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6-6.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월 온라인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주민정보화교육 홍보</a:t>
            </a:r>
            <a:endParaRPr lang="en-US" altLang="ko-KR" sz="2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교육일시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2021.1.11. ~ 1.29.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홍보문자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군정정보제공 모니터를 활용한 홍보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-144337" y="116632"/>
            <a:ext cx="8964488" cy="209288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6-4.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사회단체보조금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집행점검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정산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1168400" lvl="1" indent="-452438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28.  ~ 12. 31.(4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단체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1168400" lvl="1" indent="-452438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보조금 집행 현황 최종점검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정산검사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1168400" lvl="1" indent="-452438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새마을회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용화면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주민자치위원회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4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92184</TotalTime>
  <Words>183</Words>
  <Application>Microsoft Office PowerPoint</Application>
  <PresentationFormat>화면 슬라이드 쇼(4:3)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12319</cp:revision>
  <cp:lastPrinted>2020-12-24T02:36:20Z</cp:lastPrinted>
  <dcterms:modified xsi:type="dcterms:W3CDTF">2020-12-24T05:52:57Z</dcterms:modified>
</cp:coreProperties>
</file>