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76" r:id="rId3"/>
    <p:sldId id="5975" r:id="rId4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5434" autoAdjust="0"/>
  </p:normalViewPr>
  <p:slideViewPr>
    <p:cSldViewPr>
      <p:cViewPr>
        <p:scale>
          <a:sx n="100" d="100"/>
          <a:sy n="100" d="100"/>
        </p:scale>
        <p:origin x="-84" y="-12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110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110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2020-10-16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2020-10-16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2020-10-16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2020-10-16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2020-10-16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2020-10-16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551" y="2736304"/>
            <a:ext cx="9144000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단체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임금협약 교섭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20.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영동군↔공공연대노동조합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08733" y="4246637"/>
            <a:ext cx="8797969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郡 주민자치협의회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정례회의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21.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11:00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소회의실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 및 고문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(14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주민자치위원 역량강화 비대면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화상교육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관련 등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7551" y="116632"/>
            <a:ext cx="914400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시간선택제임기제공무원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채용공고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공고기간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21.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11.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&lt;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&gt;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채용분야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아동보호전담요원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접수기간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11.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6903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8520" y="4383753"/>
            <a:ext cx="9144000" cy="77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대한적십자사 충북혈액원 사랑의 헌혈 실시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3810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23.(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10:00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16:00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군청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주차장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이동 헌혈버스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3810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상시학습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및 봉사시간 인정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(4H)  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107504" y="2367529"/>
            <a:ext cx="903649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주민정보화 교육 신청자 모집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~10. 30.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18:00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전화 및 인터넷 접수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60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과목 당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스마트폰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SNS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활용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컴퓨터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한글 기초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엑셀 활용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컴활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급 실기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4775" y="188640"/>
            <a:ext cx="9144000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6-4.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인터넷 정보검색대회 개최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19.(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 소식 및 관광지 홍보 등</a:t>
            </a:r>
            <a:endParaRPr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70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 무작위 추첨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지역농특산물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및 홍보책자 발송</a:t>
            </a:r>
            <a:endParaRPr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0748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88504</TotalTime>
  <Words>230</Words>
  <Application>Microsoft Office PowerPoint</Application>
  <PresentationFormat>화면 슬라이드 쇼(4:3)</PresentationFormat>
  <Paragraphs>24</Paragraphs>
  <Slides>3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12178</cp:revision>
  <cp:lastPrinted>2020-10-15T04:50:29Z</cp:lastPrinted>
  <dcterms:modified xsi:type="dcterms:W3CDTF">2020-10-16T05:27:30Z</dcterms:modified>
</cp:coreProperties>
</file>