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1" r:id="rId3"/>
    <p:sldId id="5972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348" y="-7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494116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6512" y="446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퇴임식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상반기 퇴직자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임용장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공로패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기념패 수여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※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퇴임자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오찬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: 6.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12:00 /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파도회초밥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70892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 이임행사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사업소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이임방문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이임식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6512" y="256490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산업안전보건법 팀장교육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. 26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90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강사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송길영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대한산업안전본부 부장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124" y="44624"/>
            <a:ext cx="87501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-4.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오산시 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ko-KR" altLang="en-US" sz="26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축하사절단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상호 방문</a:t>
            </a:r>
            <a:endParaRPr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오산시장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12:00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자치행정국장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오찬 및 환담 주재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389698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84019</TotalTime>
  <Words>202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12052</cp:revision>
  <cp:lastPrinted>2020-06-18T06:34:43Z</cp:lastPrinted>
  <dcterms:modified xsi:type="dcterms:W3CDTF">2020-06-18T06:36:37Z</dcterms:modified>
</cp:coreProperties>
</file>