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9" r:id="rId3"/>
    <p:sldId id="5978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5434" autoAdjust="0"/>
  </p:normalViewPr>
  <p:slideViewPr>
    <p:cSldViewPr>
      <p:cViewPr>
        <p:scale>
          <a:sx n="100" d="100"/>
          <a:sy n="100" d="100"/>
        </p:scale>
        <p:origin x="-78" y="-12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512" y="2132856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확대간부회의 개최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29.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17:00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특수시책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주민여론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홍보사항 등</a:t>
            </a:r>
            <a:endParaRPr lang="en-US" altLang="ko-KR" sz="2400" b="1" spc="-9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6512" y="116632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주민투표법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주민소환법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개정 관련 온라인 설명회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영상회의실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주민투표 담당자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주민투표법 및 </a:t>
            </a: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주민소환법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개정안 설명 및 의견수렴</a:t>
            </a:r>
            <a:endParaRPr lang="en-US" altLang="ko-KR" sz="2400" b="1" spc="-9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5021" y="4221088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서대문구 공무원 초청 연수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29.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주민자치국장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김판덕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우호 교류 사업 논의 및 관내 문화관광자원 시찰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713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73596" y="3659128"/>
            <a:ext cx="9144000" cy="753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사회단체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374826"/>
              </p:ext>
            </p:extLst>
          </p:nvPr>
        </p:nvGraphicFramePr>
        <p:xfrm>
          <a:off x="168555" y="4466808"/>
          <a:ext cx="8640959" cy="1986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4685"/>
                <a:gridCol w="2143140"/>
                <a:gridCol w="1290887"/>
                <a:gridCol w="792088"/>
                <a:gridCol w="1440159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행  사  명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시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영동지역연합회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위촉식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10. 27.(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13:30</a:t>
                      </a:r>
                      <a:endParaRPr lang="en-US" altLang="ko-KR" sz="1000" b="1" spc="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영동지청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대회의실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</a:t>
                      </a: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영동지청장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지역 여성과 함께 만들어가는 평화통일공감좌담회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10. 29.(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en-US" altLang="ko-KR" sz="1000" b="1" spc="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영동읍사무소</a:t>
                      </a: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대회의실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민주평통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장인학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영동군 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이장협의회 제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차 임시회의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10. 30.(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11:00</a:t>
                      </a:r>
                      <a:endParaRPr lang="en-US" altLang="ko-KR" sz="1000" b="1" spc="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영동읍사무소</a:t>
                      </a: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대회의실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35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협의회장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허덕자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496" y="1800200"/>
            <a:ext cx="8859713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공통기반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전산장비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장애대응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모의 훈련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09:00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~18:00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공통기반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시스템 담당자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공통기반 전산장비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시나리오 기반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점검 및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조치훈련 실시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sz="2400" b="1" spc="-150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5496" y="0"/>
            <a:ext cx="8859713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공공데이터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표준시스템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DB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품질 진단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데이터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오류율로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품질 평가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대상시스템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부동산거래관리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건축행정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·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부동산종합공부</a:t>
            </a:r>
            <a:endParaRPr lang="en-US" altLang="ko-KR" sz="2400" b="1" spc="-150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8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88851</TotalTime>
  <Words>232</Words>
  <Application>Microsoft Office PowerPoint</Application>
  <PresentationFormat>화면 슬라이드 쇼(4:3)</PresentationFormat>
  <Paragraphs>47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12194</cp:revision>
  <cp:lastPrinted>2020-10-21T04:54:28Z</cp:lastPrinted>
  <dcterms:modified xsi:type="dcterms:W3CDTF">2020-10-21T07:08:45Z</dcterms:modified>
</cp:coreProperties>
</file>