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2020-08-14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940" y="458112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63781" y="3429000"/>
            <a:ext cx="91364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영동군체육회 이사회 개최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8.19.(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문화체육센터 다목적실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기금 예산편성안 및 회비규정 개정안 심의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3940" y="5010377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온라인 공연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21.(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유원대학교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유원대 신입생 대상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온라인 공연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906" y="1664274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2025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영동세계국악엑스포 자문출장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중앙대학교 국악대학원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세계국악경연대회 개최 관련 자문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3781" y="-157337"/>
            <a:ext cx="9396536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공공미술프로젝트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 동네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작가팀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공모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12.(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8.27.(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구성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지역미술인 중심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사업목적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예술인 일자리 제공 및 주민 문화향유 증진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5746</TotalTime>
  <Words>109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707</cp:revision>
  <cp:lastPrinted>2020-08-14T01:42:40Z</cp:lastPrinted>
  <dcterms:created xsi:type="dcterms:W3CDTF">2016-01-07T01:08:38Z</dcterms:created>
  <dcterms:modified xsi:type="dcterms:W3CDTF">2020-08-14T01:47:10Z</dcterms:modified>
</cp:coreProperties>
</file>