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015" autoAdjust="0"/>
  </p:normalViewPr>
  <p:slideViewPr>
    <p:cSldViewPr>
      <p:cViewPr varScale="1">
        <p:scale>
          <a:sx n="103" d="100"/>
          <a:sy n="103" d="100"/>
        </p:scale>
        <p:origin x="205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527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27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3" y="4729164"/>
            <a:ext cx="5003379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14.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8. 20.)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352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852936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13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군청사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50" spc="-15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실내조명등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50" spc="-15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교체공사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)/430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영동산업단지 유지보수공사 외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)/290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ko-KR" altLang="en-US" sz="2250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68425"/>
            <a:ext cx="9036050" cy="154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취득세 감면 부동산 사용실태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현지확인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감면목적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사용 안내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미충족시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추징 및 자진신고 안내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229200"/>
            <a:ext cx="851535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지방세 고액체납자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납부독려</a:t>
            </a:r>
            <a:endParaRPr kumimoji="0"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553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체납자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전화독려를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통한 자진납부 유도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81045</TotalTime>
  <Words>100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12125</cp:revision>
  <cp:lastPrinted>2023-08-09T02:14:02Z</cp:lastPrinted>
  <dcterms:modified xsi:type="dcterms:W3CDTF">2023-08-28T07:35:28Z</dcterms:modified>
</cp:coreProperties>
</file>