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7.  10.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7.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16.)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4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4725144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3. 2023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재산세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주택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건축물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부과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    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16. ~ 7. 31.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1.)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21,424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2,336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백만 원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0892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: 11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어촌소하천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유지관리사업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)/450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각계자연재해위험지구 정비사업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)/250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7093"/>
            <a:ext cx="898683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감면유예기간 도래  안내문 발송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9~10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감면유예기간 도래 대상자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(114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유예기간내 감면 목적 사용 안내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80339</TotalTime>
  <Words>125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12101</cp:revision>
  <cp:lastPrinted>2023-06-29T01:45:08Z</cp:lastPrinted>
  <dcterms:modified xsi:type="dcterms:W3CDTF">2023-08-28T02:34:27Z</dcterms:modified>
</cp:coreProperties>
</file>