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847" r:id="rId2"/>
    <p:sldId id="6848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5AB0D"/>
    <a:srgbClr val="00B036"/>
    <a:srgbClr val="0000FF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240" autoAdjust="0"/>
  </p:normalViewPr>
  <p:slideViewPr>
    <p:cSldViewPr>
      <p:cViewPr varScale="1">
        <p:scale>
          <a:sx n="109" d="100"/>
          <a:sy n="109" d="100"/>
        </p:scale>
        <p:origin x="1656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63031" y="9456120"/>
            <a:ext cx="2953708" cy="495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8" tIns="45472" rIns="90968" bIns="45472" anchor="b"/>
          <a:lstStyle>
            <a:lvl1pPr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 eaLnBrk="1" hangingPunct="1">
              <a:lnSpc>
                <a:spcPct val="150000"/>
              </a:lnSpc>
              <a:spcBef>
                <a:spcPct val="0"/>
              </a:spcBef>
              <a:buClr>
                <a:srgbClr val="FFFF00"/>
              </a:buClr>
              <a:buSzPct val="60000"/>
              <a:buFont typeface="Monotype Sorts" pitchFamily="2" charset="2"/>
              <a:buNone/>
            </a:pPr>
            <a:fld id="{63163784-5A12-47F5-9139-C8824243EF9E}" type="slidenum">
              <a:rPr lang="en-US" altLang="ko-KR" b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pPr algn="r" eaLnBrk="1" hangingPunct="1">
                <a:lnSpc>
                  <a:spcPct val="150000"/>
                </a:lnSpc>
                <a:spcBef>
                  <a:spcPct val="0"/>
                </a:spcBef>
                <a:buClr>
                  <a:srgbClr val="FFFF00"/>
                </a:buClr>
                <a:buSzPct val="60000"/>
                <a:buFont typeface="Monotype Sorts" pitchFamily="2" charset="2"/>
                <a:buNone/>
              </a:pPr>
              <a:t>1</a:t>
            </a:fld>
            <a:endParaRPr lang="en-US" altLang="ko-KR" b="1">
              <a:solidFill>
                <a:srgbClr val="00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82" y="4727265"/>
            <a:ext cx="5449575" cy="447770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59" tIns="45467" rIns="90959" bIns="45467"/>
          <a:lstStyle/>
          <a:p>
            <a:r>
              <a:rPr lang="en-US" altLang="ko-KR" sz="1800">
                <a:latin typeface="굴림체" panose="020B0609000101010101" pitchFamily="49" charset="-127"/>
                <a:ea typeface="굴림체" panose="020B0609000101010101" pitchFamily="49" charset="-127"/>
              </a:rPr>
              <a:t>  </a:t>
            </a:r>
            <a:r>
              <a:rPr lang="ko-KR" altLang="en-US" sz="1800">
                <a:latin typeface="굴림체" panose="020B0609000101010101" pitchFamily="49" charset="-127"/>
                <a:ea typeface="굴림체" panose="020B0609000101010101" pitchFamily="49" charset="-127"/>
              </a:rPr>
              <a:t>먼저</a:t>
            </a:r>
            <a:r>
              <a:rPr lang="en-US" altLang="ko-KR" sz="180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1800">
                <a:latin typeface="굴림체" panose="020B0609000101010101" pitchFamily="49" charset="-127"/>
                <a:ea typeface="굴림체" panose="020B0609000101010101" pitchFamily="49" charset="-127"/>
              </a:rPr>
              <a:t>지금의 옥천입니다</a:t>
            </a:r>
            <a:r>
              <a:rPr lang="en-US" altLang="ko-KR" sz="180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endParaRPr lang="en-US" altLang="ko-KR" sz="1800">
              <a:solidFill>
                <a:srgbClr val="FF3300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69728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2020-06-04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2020-06-04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2020-06-04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2020-06-04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2020-06-04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2020-06-04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가우시안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50000"/>
              </a:lnSpc>
              <a:buClr>
                <a:srgbClr val="FFFF00"/>
              </a:buClr>
              <a:buFont typeface="Monotype Sorts" pitchFamily="2" charset="2"/>
              <a:buNone/>
            </a:pPr>
            <a:endParaRPr lang="ko-KR" altLang="en-US" sz="2000">
              <a:solidFill>
                <a:srgbClr val="003366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1169988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ko-KR" altLang="en-US" sz="6500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경  제   과</a:t>
            </a:r>
            <a:endParaRPr lang="ko-KR" altLang="en-US" sz="6500" dirty="0">
              <a:solidFill>
                <a:srgbClr val="333399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55306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-7183" y="4725144"/>
            <a:ext cx="9144000" cy="161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spc="-15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중소기업 환경개선 지원사업 접수</a:t>
            </a:r>
            <a:endParaRPr lang="en-US" altLang="ko-KR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6. 1.(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~ 6. 30.(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]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기숙사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식당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화장실 등 근로자를 위한 편의시설 개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보수</a:t>
            </a:r>
            <a:endParaRPr lang="ko-KR" altLang="en-US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-7183" y="2704428"/>
            <a:ext cx="9090021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eaLnBrk="1" latinLnBrk="1" hangingPunct="1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영동용산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LH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행복주택 공급 관련 협의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6. 10.(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군청 경제과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LH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주택공급 담당자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모집 상세조건 및 모집 공고일 등 협의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9807" y="129714"/>
            <a:ext cx="9090021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eaLnBrk="1" latinLnBrk="1" hangingPunct="1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유통업체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중．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소형마트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예방을 위한 점검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감염병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예방수칙 홍보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6. 4. ~ 6. 15. / 18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경제정책팀장외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마스크 상시 착용 및 방역지침 준수 사항 점검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홍보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34901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98055</TotalTime>
  <Words>113</Words>
  <Application>Microsoft Office PowerPoint</Application>
  <PresentationFormat>화면 슬라이드 쇼(4:3)</PresentationFormat>
  <Paragraphs>13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15666</cp:revision>
  <cp:lastPrinted>2020-06-04T01:14:19Z</cp:lastPrinted>
  <dcterms:modified xsi:type="dcterms:W3CDTF">2020-06-04T07:31:03Z</dcterms:modified>
</cp:coreProperties>
</file>