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6"/>
  </p:notesMasterIdLst>
  <p:handoutMasterIdLst>
    <p:handoutMasterId r:id="rId7"/>
  </p:handoutMasterIdLst>
  <p:sldIdLst>
    <p:sldId id="5921" r:id="rId2"/>
    <p:sldId id="5910" r:id="rId3"/>
    <p:sldId id="5914" r:id="rId4"/>
    <p:sldId id="5911" r:id="rId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CF817"/>
    <a:srgbClr val="05AB0D"/>
    <a:srgbClr val="00B036"/>
    <a:srgbClr val="06BA82"/>
    <a:srgbClr val="862E1C"/>
    <a:srgbClr val="8D4815"/>
    <a:srgbClr val="E7995F"/>
    <a:srgbClr val="401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633" autoAdjust="0"/>
  </p:normalViewPr>
  <p:slideViewPr>
    <p:cSldViewPr>
      <p:cViewPr varScale="1">
        <p:scale>
          <a:sx n="116" d="100"/>
          <a:sy n="116" d="100"/>
        </p:scale>
        <p:origin x="1596" y="11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6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6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F40289AD-6762-4510-BE3D-27B9F6C40D9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3962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6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6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15CA84F-C76D-4815-A583-9279618C17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2772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58525" y="9444038"/>
            <a:ext cx="2950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0" tIns="45413" rIns="90850" bIns="45413" anchor="b"/>
          <a:lstStyle>
            <a:lvl1pPr defTabSz="8810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8810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8810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8810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8810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SzPct val="60000"/>
              <a:buFont typeface="Monotype Sorts"/>
              <a:buNone/>
            </a:pPr>
            <a:fld id="{56B303AC-BD24-4DA3-BEE7-E9727CFD385B}" type="slidenum">
              <a:rPr lang="en-US" altLang="ko-KR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pPr algn="r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b="1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4" y="4721225"/>
            <a:ext cx="5443219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1" tIns="45408" rIns="90841" bIns="45408"/>
          <a:lstStyle/>
          <a:p>
            <a:endParaRPr lang="en-US" altLang="ko-KR" sz="1800" smtClean="0">
              <a:solidFill>
                <a:srgbClr val="FF33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272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B63EE-4B32-4B1D-B0D2-F187836738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8BD8-F556-4244-87A2-0C8FC74264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C562-07E1-45E2-9274-888FB3571D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B419-73E9-4F79-A387-87B45A75B78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A52A-A6CA-4324-91C8-7C93D3A0F8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E5EED-384F-4D0D-83EB-9C1BD9DE76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B991-A26C-4FAE-BAEC-9659CF1C99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D38F-9DBF-457D-96DD-90B6E31528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6BAC-B0FC-43CA-9165-AAF6D62667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91231-6233-40DB-8479-FEAF37F207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B0231-8A50-410C-B51B-8D370E58EE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86DE1FA6-9F42-4096-AD39-C9A4F8F61F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152645"/>
              </p:ext>
            </p:extLst>
          </p:nvPr>
        </p:nvGraphicFramePr>
        <p:xfrm>
          <a:off x="5940152" y="95250"/>
          <a:ext cx="3095625" cy="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25"/>
              </a:tblGrid>
              <a:tr h="777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경 </a:t>
                      </a:r>
                      <a:r>
                        <a:rPr lang="en-US" altLang="ko-KR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  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24" marR="91424"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26689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789040"/>
            <a:ext cx="9144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eaLnBrk="1" latinLnBrk="1" hangingPunct="1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8-2. 21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LPG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소형 저장탱크 보급사업 수요 조사            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5. 11.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까지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30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가구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300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농촌마을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LPG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소형저장탱크 및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LPG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공급시설 설치비용 지원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수행자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한국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LPG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배관망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사업단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012" y="116632"/>
            <a:ext cx="9144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eaLnBrk="1" latinLnBrk="1" hangingPunct="1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코로나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피해 소상공인 고정비용 지원사업 추진            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7. 31.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까지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온라인 접수 및 읍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면사무소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부제 접수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주소 및 사업장을 도내에 둔 소상공인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2019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연매출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억이하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코로나 피해 매출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30%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이상 감소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지원금액 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40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28157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7504" y="1989138"/>
            <a:ext cx="8358188" cy="1846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eaLnBrk="1" latinLnBrk="1" hangingPunct="1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</a:t>
            </a:r>
            <a:r>
              <a:rPr lang="ko-KR" altLang="en-US" sz="2800" b="1" kern="0" spc="-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영동산업단지 지정계획변경 추진</a:t>
            </a:r>
            <a:endParaRPr lang="en-US" altLang="ko-KR" sz="2800" b="1" kern="0" spc="-4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관계기관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협의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금강환경유역청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환경보전방안 협의 등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7504" y="142876"/>
            <a:ext cx="9036496" cy="184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eaLnBrk="1" latinLnBrk="1" hangingPunct="1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영동산업단지 분양계약 및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MOU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체결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14,381.7(4,350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평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㎡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㈜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레드푸드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농산물</a:t>
            </a:r>
            <a:r>
              <a:rPr lang="en-US" altLang="ko-KR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고춧가루</a:t>
            </a:r>
            <a:r>
              <a:rPr lang="en-US" altLang="ko-KR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건조</a:t>
            </a:r>
            <a:r>
              <a:rPr lang="en-US" altLang="ko-KR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제분  제조업 </a:t>
            </a:r>
            <a:endParaRPr lang="en-US" altLang="ko-KR" sz="2400" b="1" kern="0" spc="-2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8537" y="3863721"/>
            <a:ext cx="8979967" cy="1846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eaLnBrk="1" latinLnBrk="1" hangingPunct="1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황간산업단지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타당성조사 용역추진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토지이용계획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안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결정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입주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유치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업종 조사 및 결정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7941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-13845" y="4415066"/>
            <a:ext cx="9157845" cy="23544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1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충청북도 중소기업육성자금 </a:t>
            </a:r>
            <a:r>
              <a:rPr lang="ko-KR" altLang="en-US" sz="26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이차보전금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지급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15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업체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30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창업 및 경쟁력강화자금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경영안정자금 융자금에 대한 이자차액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2557" y="1867853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코로나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피해계층 특별지원사업 추진</a:t>
            </a:r>
            <a:endParaRPr kumimoji="0" lang="en-US" altLang="ko-KR" sz="28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5. 8.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지급 예정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100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생계비지원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최대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50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만원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2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개월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무급휴직근로자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31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특고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프리랜서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70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지급방법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개인별 영동사랑상품권 지급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621" y="44624"/>
            <a:ext cx="8928992" cy="184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eaLnBrk="1" latinLnBrk="1" hangingPunct="1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영동용산 행복주택 공급협의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spc="-20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en-US" altLang="ko-KR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/ LH</a:t>
            </a:r>
            <a:r>
              <a:rPr lang="ko-KR" altLang="en-US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공급 관련 협의</a:t>
            </a:r>
            <a:endParaRPr lang="en-US" altLang="ko-KR" sz="2400" b="1" kern="0" spc="-2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우선순위</a:t>
            </a:r>
            <a:r>
              <a:rPr lang="en-US" altLang="ko-KR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일반임대 비율 조정 등 </a:t>
            </a:r>
            <a:endParaRPr lang="en-US" altLang="ko-KR" sz="2400" b="1" kern="0" spc="-2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24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71022</TotalTime>
  <Words>239</Words>
  <Application>Microsoft Office PowerPoint</Application>
  <PresentationFormat>화면 슬라이드 쇼(4:3)</PresentationFormat>
  <Paragraphs>36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4" baseType="lpstr">
      <vt:lpstr>HY견고딕</vt:lpstr>
      <vt:lpstr>HY헤드라인M</vt:lpstr>
      <vt:lpstr>Monotype Sorts</vt:lpstr>
      <vt:lpstr>굴림</vt:lpstr>
      <vt:lpstr>굴림체</vt:lpstr>
      <vt:lpstr>Arial</vt:lpstr>
      <vt:lpstr>Symbol</vt:lpstr>
      <vt:lpstr>Times New Roman</vt:lpstr>
      <vt:lpstr>Wingdings</vt:lpstr>
      <vt:lpstr>2_조화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11280</cp:revision>
  <cp:lastPrinted>2020-04-28T12:34:18Z</cp:lastPrinted>
  <dcterms:modified xsi:type="dcterms:W3CDTF">2020-05-07T04:56:47Z</dcterms:modified>
</cp:coreProperties>
</file>