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0894" r:id="rId1"/>
  </p:sldMasterIdLst>
  <p:notesMasterIdLst>
    <p:notesMasterId r:id="rId5"/>
  </p:notesMasterIdLst>
  <p:handoutMasterIdLst>
    <p:handoutMasterId r:id="rId6"/>
  </p:handoutMasterIdLst>
  <p:sldIdLst>
    <p:sldId id="5992" r:id="rId2"/>
    <p:sldId id="6007" r:id="rId3"/>
    <p:sldId id="6008" r:id="rId4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36"/>
    <a:srgbClr val="0000FF"/>
    <a:srgbClr val="0000CC"/>
    <a:srgbClr val="CCECFF"/>
    <a:srgbClr val="FF3300"/>
    <a:srgbClr val="66FF33"/>
    <a:srgbClr val="05AB0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23" autoAdjust="0"/>
    <p:restoredTop sz="99631" autoAdjust="0"/>
  </p:normalViewPr>
  <p:slideViewPr>
    <p:cSldViewPr>
      <p:cViewPr varScale="1">
        <p:scale>
          <a:sx n="83" d="100"/>
          <a:sy n="83" d="100"/>
        </p:scale>
        <p:origin x="108" y="79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latin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989E529-2278-42A8-BA91-6C83818F3F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7319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latin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13C4CEE-F646-4F87-B208-C60D83ABD5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870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>
                <a:srgbClr val="FFFF00"/>
              </a:buClr>
              <a:buSzPct val="60000"/>
              <a:buFont typeface="Monotype Sorts"/>
              <a:buNone/>
            </a:pPr>
            <a:fld id="{2D217F79-9EC9-424F-8B6A-790F22727B10}" type="slidenum">
              <a:rPr lang="en-US" altLang="ko-KR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pPr algn="r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  </a:t>
            </a:r>
            <a:r>
              <a:rPr lang="ko-KR" altLang="en-US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먼저</a:t>
            </a:r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지금의 옥천입니다</a:t>
            </a:r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245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345A6-F41B-4964-8B43-6E0823578B52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8419D-EE3D-4298-B2C1-B7FE865D35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287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384E-F2A7-454B-82FE-9217B6E8064D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ECE0A-7E79-4996-86D1-87783F78927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441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60B74-325D-46BB-81D5-1CD389810B68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16790-4C68-4126-8FDE-CA5440CAAE3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612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0D8B-9981-4658-B8F7-37242A20E76F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52F2F-CC62-4C8C-ABF5-40BDBE669D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830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ACC6-6581-46B2-9583-2115A0132639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6218C-6AF9-4D6B-82E5-9F23A742F1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262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5DB5C-F6D0-467B-9E38-37E08E1BED97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26C26-CFF0-4A5E-8540-BC820F86546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332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84688-8018-4E30-84DD-74A2D7A037A2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8E9D5-F4D8-4313-8204-D21B4F548C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967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D1A47-EB87-459A-9BCD-514413150102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11ED3-DABE-4495-9DF8-7E0BB2FFC7C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125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A7B90-4866-463E-88BA-3B5FC960E703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40F82-2491-4C17-82F7-6CBFB7C561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399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BE45-53DF-44F2-B11E-DAD1D8A9D4A6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4F13D-7FFD-4C53-AF8E-AA8B949918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044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0399A-3BB5-4076-89D9-00491A5206D2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D6688-3A60-4190-A155-0F9EA03A04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93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  <a:ea typeface="HY견고딕" panose="02030600000101010101" pitchFamily="18" charset="-127"/>
              </a:defRPr>
            </a:lvl1pPr>
          </a:lstStyle>
          <a:p>
            <a:pPr>
              <a:defRPr/>
            </a:pPr>
            <a:fld id="{9FD9E457-8825-43A9-817C-B3F94F13E9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1703" r:id="rId1"/>
    <p:sldLayoutId id="2147611704" r:id="rId2"/>
    <p:sldLayoutId id="2147611705" r:id="rId3"/>
    <p:sldLayoutId id="2147611706" r:id="rId4"/>
    <p:sldLayoutId id="2147611707" r:id="rId5"/>
    <p:sldLayoutId id="2147611708" r:id="rId6"/>
    <p:sldLayoutId id="2147611709" r:id="rId7"/>
    <p:sldLayoutId id="2147611710" r:id="rId8"/>
    <p:sldLayoutId id="2147611711" r:id="rId9"/>
    <p:sldLayoutId id="2147611712" r:id="rId10"/>
    <p:sldLayoutId id="214761171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911225"/>
            <a:ext cx="7416800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908175" y="24923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eaLnBrk="1" latin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6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  정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8" y="260647"/>
            <a:ext cx="8892480" cy="2232249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latinLnBrk="0" hangingPunct="1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기본형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공익직불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농업인 의무교육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교육일정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11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627063" lvl="1" indent="-355600" algn="dist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교육대상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300" dirty="0" smtClean="0">
                <a:latin typeface="한컴 고딕" panose="02000500000000000000" pitchFamily="2" charset="-127"/>
                <a:ea typeface="한컴 고딕" panose="02000500000000000000" pitchFamily="2" charset="-127"/>
              </a:rPr>
              <a:t>’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년 기본직접지불금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등록농가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중 교육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미이수자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627063" lvl="1" indent="-355600" algn="dist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교육내용 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공익직불제도 운영 및 공익직불금의 지급에 관한 사항 등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072045"/>
              </p:ext>
            </p:extLst>
          </p:nvPr>
        </p:nvGraphicFramePr>
        <p:xfrm>
          <a:off x="512556" y="1340769"/>
          <a:ext cx="8352928" cy="1008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594">
                  <a:extLst>
                    <a:ext uri="{9D8B030D-6E8A-4147-A177-3AD203B41FA5}">
                      <a16:colId xmlns:a16="http://schemas.microsoft.com/office/drawing/2014/main" val="2780288277"/>
                    </a:ext>
                  </a:extLst>
                </a:gridCol>
                <a:gridCol w="2684870">
                  <a:extLst>
                    <a:ext uri="{9D8B030D-6E8A-4147-A177-3AD203B41FA5}">
                      <a16:colId xmlns:a16="http://schemas.microsoft.com/office/drawing/2014/main" val="3249343934"/>
                    </a:ext>
                  </a:extLst>
                </a:gridCol>
                <a:gridCol w="2386551">
                  <a:extLst>
                    <a:ext uri="{9D8B030D-6E8A-4147-A177-3AD203B41FA5}">
                      <a16:colId xmlns:a16="http://schemas.microsoft.com/office/drawing/2014/main" val="2222142005"/>
                    </a:ext>
                  </a:extLst>
                </a:gridCol>
                <a:gridCol w="1789913">
                  <a:extLst>
                    <a:ext uri="{9D8B030D-6E8A-4147-A177-3AD203B41FA5}">
                      <a16:colId xmlns:a16="http://schemas.microsoft.com/office/drawing/2014/main" val="1837479138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/>
                        <a:t>읍면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/>
                        <a:t>교육일시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교육장소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교육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예상</a:t>
                      </a:r>
                      <a:r>
                        <a:rPr lang="en-US" altLang="ko-KR" sz="1600" dirty="0" smtClean="0"/>
                        <a:t>)</a:t>
                      </a:r>
                      <a:r>
                        <a:rPr lang="ko-KR" altLang="en-US" sz="1600" dirty="0" smtClean="0"/>
                        <a:t>인원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6007703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/>
                        <a:t>학산면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8.2.(</a:t>
                      </a:r>
                      <a:r>
                        <a:rPr lang="ko-KR" altLang="en-US" sz="1600" dirty="0" smtClean="0"/>
                        <a:t>화</a:t>
                      </a:r>
                      <a:r>
                        <a:rPr lang="en-US" altLang="ko-KR" sz="1600" dirty="0" smtClean="0"/>
                        <a:t>) 14:00~16:00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면사무소 대회의실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100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9835630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/>
                        <a:t>양강면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8.4.(</a:t>
                      </a:r>
                      <a:r>
                        <a:rPr lang="ko-KR" altLang="en-US" sz="1600" dirty="0" smtClean="0"/>
                        <a:t>목</a:t>
                      </a:r>
                      <a:r>
                        <a:rPr lang="en-US" altLang="ko-KR" sz="1600" dirty="0" smtClean="0"/>
                        <a:t>) 14:00~16:00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면사무소 대회의실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100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4149734"/>
                  </a:ext>
                </a:extLst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3933056"/>
            <a:ext cx="8892480" cy="1584176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latinLnBrk="0" hangingPunct="1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과실 품질향상 자재 지원사업 수요조사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관내주소를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두고 저온저장고를 보유한 과수재배 농업인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과실 신선도유지제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(1-MCP)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구입비용 지원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신청장소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사업대상지 관할 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사무소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산업팀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48" y="260648"/>
            <a:ext cx="8892480" cy="1584176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latinLnBrk="0" hangingPunct="1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동물병원 운영 실태조사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조사장소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동물병원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동물진료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적정성 및 신뢰도 제고를 위한 실태조사</a:t>
            </a:r>
          </a:p>
        </p:txBody>
      </p:sp>
    </p:spTree>
    <p:extLst>
      <p:ext uri="{BB962C8B-B14F-4D97-AF65-F5344CB8AC3E}">
        <p14:creationId xmlns:p14="http://schemas.microsoft.com/office/powerpoint/2010/main" val="17539744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87360</TotalTime>
  <Words>145</Words>
  <Application>Microsoft Office PowerPoint</Application>
  <PresentationFormat>화면 슬라이드 쇼(4:3)</PresentationFormat>
  <Paragraphs>32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한컴 고딕</vt:lpstr>
      <vt:lpstr>Arial</vt:lpstr>
      <vt:lpstr>Symbol</vt:lpstr>
      <vt:lpstr>Times New Roman</vt:lpstr>
      <vt:lpstr>Wingdings</vt:lpstr>
      <vt:lpstr>1_Office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13224</cp:revision>
  <cp:lastPrinted>2022-02-16T05:53:41Z</cp:lastPrinted>
  <dcterms:modified xsi:type="dcterms:W3CDTF">2022-07-27T09:45:31Z</dcterms:modified>
</cp:coreProperties>
</file>