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7"/>
  </p:notesMasterIdLst>
  <p:handoutMasterIdLst>
    <p:handoutMasterId r:id="rId8"/>
  </p:handoutMasterIdLst>
  <p:sldIdLst>
    <p:sldId id="5961" r:id="rId2"/>
    <p:sldId id="5965" r:id="rId3"/>
    <p:sldId id="5962" r:id="rId4"/>
    <p:sldId id="5963" r:id="rId5"/>
    <p:sldId id="5964" r:id="rId6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8" autoAdjust="0"/>
    <p:restoredTop sz="86386" autoAdjust="0"/>
  </p:normalViewPr>
  <p:slideViewPr>
    <p:cSldViewPr>
      <p:cViewPr>
        <p:scale>
          <a:sx n="66" d="100"/>
          <a:sy n="66" d="100"/>
        </p:scale>
        <p:origin x="-1422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51" y="4686538"/>
            <a:ext cx="4941863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5571" y="9374653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8" tIns="45002" rIns="90028" bIns="45002" anchor="b"/>
          <a:lstStyle/>
          <a:p>
            <a:pPr algn="r" defTabSz="879626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62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462" y="4686538"/>
            <a:ext cx="5384840" cy="4439132"/>
          </a:xfrm>
          <a:noFill/>
          <a:ln/>
        </p:spPr>
        <p:txBody>
          <a:bodyPr lIns="90019" tIns="44997" rIns="90019" bIns="44997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정진웅\사진\행사\2018 감따기행사 사진\크기변환_20181023_1510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49734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597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260648"/>
            <a:ext cx="9144000" cy="6879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산림문화행사 참석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옥천군 상계체육공원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산림과 및 영동군산림조합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충청북도 산림 분야 민관단체 화합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360000" indent="-360000"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1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12-2.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가로수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감따기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행사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용두공원 주차장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도로변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인근주민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감따기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행사 종료 후 가로수 감 자율 수확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en-US" altLang="ko-KR" sz="2400" dirty="0">
                <a:solidFill>
                  <a:srgbClr val="05AB0D"/>
                </a:solidFill>
              </a:rPr>
              <a:t>※ </a:t>
            </a:r>
            <a:r>
              <a:rPr lang="ko-KR" altLang="en-US" sz="2400" dirty="0">
                <a:solidFill>
                  <a:srgbClr val="05AB0D"/>
                </a:solidFill>
              </a:rPr>
              <a:t>군수님 하실 일 </a:t>
            </a:r>
            <a:r>
              <a:rPr lang="en-US" altLang="ko-KR" sz="2400" dirty="0">
                <a:solidFill>
                  <a:srgbClr val="05AB0D"/>
                </a:solidFill>
              </a:rPr>
              <a:t>: </a:t>
            </a:r>
            <a:r>
              <a:rPr lang="ko-KR" altLang="en-US" sz="2400" dirty="0">
                <a:solidFill>
                  <a:srgbClr val="05AB0D"/>
                </a:solidFill>
              </a:rPr>
              <a:t>인사말씀 및 </a:t>
            </a:r>
            <a:r>
              <a:rPr lang="ko-KR" altLang="en-US" sz="2400" dirty="0" err="1" smtClean="0">
                <a:solidFill>
                  <a:srgbClr val="05AB0D"/>
                </a:solidFill>
              </a:rPr>
              <a:t>감따기</a:t>
            </a:r>
            <a:endParaRPr lang="en-US" altLang="ko-KR" sz="2400" dirty="0" smtClean="0">
              <a:solidFill>
                <a:srgbClr val="05AB0D"/>
              </a:solidFill>
            </a:endParaRPr>
          </a:p>
          <a:p>
            <a:endParaRPr lang="en-US" altLang="ko-KR" sz="1400" dirty="0">
              <a:solidFill>
                <a:srgbClr val="05AB0D"/>
              </a:solidFill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12-3.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미세먼지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큰나무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조림사업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율리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593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(8ha)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146,201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팥배나무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1,760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식재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dirty="0">
              <a:solidFill>
                <a:srgbClr val="05AB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3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61323" y="221135"/>
            <a:ext cx="878497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12-4.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산불 지상진화 경연대회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힐링타운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시군 담당자 및 진화대원 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한국산불방지기술협회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12-5.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가을철 임산물 불법채취 단속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~ 10. 31.[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산림과 기동단속반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임산물 불법채취 및 불법 상업행위 등 불법행위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집중단속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12-6.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}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자 사랑해 및 산지정화 캠페인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10.[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옥소폭포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삼도봉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구간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산림 내 불법행위 계도 및 근절 홍보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산지정화 활동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0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839768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79512" y="7651"/>
            <a:ext cx="8784976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소나무재선충병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방제사업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10.31.[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소구역골라베기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사업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백자전리 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53-1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0.48ha [206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12-8.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온라인쇼핑몰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판매활성화지원사업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우체국과 협약을 통해 영동임산물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판매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20,000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우체국 전자상거래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입점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상품에 할인쿠폰 비용 지원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12-9.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삼정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산림휴양치유마을 조성사업 착공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산야초공원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치유의길 조성 등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500,000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12-10.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황간남성근린공원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편입토지 매입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1,500,000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273535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7749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0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12-11.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황간남성근린공원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조경시설 보강공사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조경수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공원시설 보완 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367,970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용두근린공원 경관시설 재생사업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막구조물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교체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음악분수 시스템 교체 등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660,000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가을철 임산물 불법채취 단속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홈페이지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030738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76177</TotalTime>
  <Words>341</Words>
  <Application>Microsoft Office PowerPoint</Application>
  <PresentationFormat>화면 슬라이드 쇼(4:3)</PresentationFormat>
  <Paragraphs>75</Paragraphs>
  <Slides>5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5_Office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12068</cp:revision>
  <cp:lastPrinted>2019-09-25T05:20:16Z</cp:lastPrinted>
  <dcterms:modified xsi:type="dcterms:W3CDTF">2019-09-25T05:27:44Z</dcterms:modified>
</cp:coreProperties>
</file>