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6"/>
  </p:notesMasterIdLst>
  <p:handoutMasterIdLst>
    <p:handoutMasterId r:id="rId7"/>
  </p:handoutMasterIdLst>
  <p:sldIdLst>
    <p:sldId id="5961" r:id="rId2"/>
    <p:sldId id="5959" r:id="rId3"/>
    <p:sldId id="5962" r:id="rId4"/>
    <p:sldId id="596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86386" autoAdjust="0"/>
  </p:normalViewPr>
  <p:slideViewPr>
    <p:cSldViewPr>
      <p:cViewPr>
        <p:scale>
          <a:sx n="66" d="100"/>
          <a:sy n="66" d="100"/>
        </p:scale>
        <p:origin x="-1416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l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10" rIns="90844" bIns="45410" numCol="1" anchor="b" anchorCtr="0" compatLnSpc="1">
            <a:prstTxWarp prst="textNoShape">
              <a:avLst/>
            </a:prstTxWarp>
          </a:bodyPr>
          <a:lstStyle>
            <a:lvl1pPr algn="r" defTabSz="8809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8" tIns="45397" rIns="90818" bIns="45397" anchor="b"/>
          <a:lstStyle/>
          <a:p>
            <a:pPr algn="r" defTabSz="88734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734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09" tIns="45392" rIns="90809" bIns="45392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_x340445192" descr="EMB00002568140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8451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산림보호구역 정비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지정기간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도과</a:t>
            </a:r>
            <a:r>
              <a:rPr lang="ko-KR" altLang="en-US" sz="2400" b="1" dirty="0" smtClean="0">
                <a:latin typeface="맑은 고딕"/>
                <a:ea typeface="맑은 고딕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도래에 따른 지정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해제 고시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2,507ha 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임도시설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마을정자목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산이리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747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65,659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위험가지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제거 및 외과수술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92344"/>
              </p:ext>
            </p:extLst>
          </p:nvPr>
        </p:nvGraphicFramePr>
        <p:xfrm>
          <a:off x="357158" y="2996952"/>
          <a:ext cx="8572560" cy="1708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428760"/>
                <a:gridCol w="1571637"/>
                <a:gridCol w="2034104"/>
                <a:gridCol w="751977"/>
              </a:tblGrid>
              <a:tr h="1914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 업 명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 업 량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사업비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천원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내   용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비고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737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간선임도신설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한곡지구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L=0.74km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148,453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공사 </a:t>
                      </a:r>
                      <a:r>
                        <a:rPr lang="ko-KR" altLang="en-US" dirty="0" err="1" smtClean="0"/>
                        <a:t>추진중</a:t>
                      </a:r>
                      <a:r>
                        <a:rPr lang="en-US" altLang="ko-KR" dirty="0" smtClean="0"/>
                        <a:t>(99%)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5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작업임도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산익지구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L=0.50km</a:t>
                      </a:r>
                      <a:endParaRPr lang="ko-KR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109,631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공사 계약 의뢰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명품테마임도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양강</a:t>
                      </a:r>
                      <a:r>
                        <a:rPr lang="en-US" altLang="ko-KR" dirty="0" smtClean="0"/>
                        <a:t>~</a:t>
                      </a:r>
                      <a:r>
                        <a:rPr lang="ko-KR" altLang="en-US" dirty="0" smtClean="0"/>
                        <a:t>용화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-</a:t>
                      </a:r>
                      <a:endParaRPr lang="ko-KR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90,000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공사 계약 의뢰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451" y="21623"/>
            <a:ext cx="9152451" cy="673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미세먼지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큰나무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조림사업 추진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미세먼지 저감을 위한 팥배나무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1,320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176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6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추석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성수기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임산물 원산지 지도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단속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영동시장 및 임산물 판매장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농산물품질관리원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합동단속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6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9-6.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시설보수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변압기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밧데리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교체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18,000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6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용두근린공원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경관시설 재생사업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음악분수 시스템 교체 등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660,000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084420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8451" y="0"/>
            <a:ext cx="9144000" cy="183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451" y="13905"/>
            <a:ext cx="9144000" cy="5697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9-8.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조경시설 보강공사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공원시설 보완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등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367,970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9-9.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황간남성근린공원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편입토지 매입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측량 및 감정평가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1,500,000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(A=38,854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성수기 임산물 원산지 지도 단속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084420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75965</TotalTime>
  <Words>247</Words>
  <Application>Microsoft Office PowerPoint</Application>
  <PresentationFormat>화면 슬라이드 쇼(4:3)</PresentationFormat>
  <Paragraphs>80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5_Office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12046</cp:revision>
  <dcterms:modified xsi:type="dcterms:W3CDTF">2019-08-29T05:40:27Z</dcterms:modified>
</cp:coreProperties>
</file>