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92" r:id="rId4"/>
    <p:sldId id="293" r:id="rId5"/>
    <p:sldId id="302" r:id="rId6"/>
    <p:sldId id="299" r:id="rId7"/>
    <p:sldId id="300" r:id="rId8"/>
    <p:sldId id="301" r:id="rId9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9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9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452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8525" y="9444043"/>
            <a:ext cx="2950264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2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949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9307-986D-4BE1-AB37-C006588B7410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6757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9307-986D-4BE1-AB37-C006588B7410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237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500694" y="285728"/>
          <a:ext cx="347662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28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94532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28935"/>
            <a:ext cx="8640763" cy="371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59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1520" y="285728"/>
            <a:ext cx="8712200" cy="1631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조도개선 및 보안등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준공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상 지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산 액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173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1520" y="1964479"/>
            <a:ext cx="8892480" cy="268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가로등 및 지하차도 전기설비 안전점검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점검일시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상 지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가로등 및 지하차도 전기설비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216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점검기관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한국전기안전공사충북 영동옥천지사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누전으로 인한 안전사고 예방 및 효율적인 운영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23528" y="4759817"/>
            <a:ext cx="8712968" cy="176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행복주차장 만들기 사업 수요조사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300" b="1" spc="-100" dirty="0"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300" b="1" spc="-100" dirty="0">
                <a:latin typeface="HY헤드라인M" pitchFamily="18" charset="-127"/>
                <a:ea typeface="HY헤드라인M" pitchFamily="18" charset="-127"/>
              </a:rPr>
              <a:t>: 20. 4 ~ 5</a:t>
            </a:r>
            <a:r>
              <a:rPr lang="ko-KR" altLang="en-US" sz="2300" b="1" spc="-100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3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300" b="1" spc="-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spc="-100" dirty="0">
                <a:latin typeface="HY헤드라인M" pitchFamily="18" charset="-127"/>
                <a:ea typeface="HY헤드라인M" pitchFamily="18" charset="-127"/>
              </a:rPr>
              <a:t>주차면수 </a:t>
            </a:r>
            <a:r>
              <a:rPr lang="en-US" altLang="ko-KR" sz="2300" b="1" spc="-10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300" b="1" spc="-100" dirty="0">
                <a:latin typeface="HY헤드라인M" pitchFamily="18" charset="-127"/>
                <a:ea typeface="HY헤드라인M" pitchFamily="18" charset="-127"/>
              </a:rPr>
              <a:t>면 이상 개방가능 부지 소유자 </a:t>
            </a:r>
            <a:r>
              <a:rPr lang="ko-KR" altLang="en-US" sz="2300" b="1" spc="-100" dirty="0" smtClean="0">
                <a:latin typeface="HY헤드라인M" pitchFamily="18" charset="-127"/>
                <a:ea typeface="HY헤드라인M" pitchFamily="18" charset="-127"/>
              </a:rPr>
              <a:t>신청접수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67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113864" y="188640"/>
            <a:ext cx="8858312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공영주차장 조성사업 추진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공영주차장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경계석 및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측구수로관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설치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성토작업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공영주차장 신규조성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토지보상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및 실시설계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마을단위 소규모주차장 조성사업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설치 및 보수 대상지 선정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118151" y="2564904"/>
            <a:ext cx="8858312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버스승강장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쿨링포그시스템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설치사업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설치대상지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신영장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175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추진내용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실시설계 및 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138299" y="4836295"/>
            <a:ext cx="8858312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호선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신우재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선형개량공사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서송원리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/700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설계용역 추진</a:t>
            </a:r>
            <a:endParaRPr kumimoji="1" lang="en-US" altLang="ko-KR" sz="17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1581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0" y="71414"/>
            <a:ext cx="9036496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</a:t>
            </a:r>
            <a:r>
              <a:rPr lang="ko-KR" altLang="en-US" sz="2800" b="1" dirty="0" smtClean="0"/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군도 및 농어촌도로 확포장 사업 추진</a:t>
            </a:r>
            <a:endParaRPr kumimoji="1"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428596" y="864887"/>
          <a:ext cx="8215370" cy="522081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00330"/>
                <a:gridCol w="1785950"/>
                <a:gridCol w="1214446"/>
                <a:gridCol w="2000264"/>
                <a:gridCol w="714380"/>
              </a:tblGrid>
              <a:tr h="63753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 업  명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 업  량 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사 업 비</a:t>
                      </a:r>
                      <a:r>
                        <a:rPr lang="en-US" altLang="ko-KR" sz="1700" dirty="0" smtClean="0"/>
                        <a:t>(</a:t>
                      </a:r>
                      <a:r>
                        <a:rPr lang="ko-KR" altLang="en-US" sz="1700" dirty="0" err="1" smtClean="0"/>
                        <a:t>백만원</a:t>
                      </a:r>
                      <a:r>
                        <a:rPr lang="en-US" altLang="ko-KR" sz="1700" dirty="0" smtClean="0"/>
                        <a:t>)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추 진 현 황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700" dirty="0" smtClean="0"/>
                        <a:t>비고</a:t>
                      </a:r>
                      <a:endParaRPr lang="ko-KR" alt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2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합    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L=11.53km</a:t>
                      </a:r>
                      <a:endParaRPr lang="ko-KR" alt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7,696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안화리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군도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호선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진입로개설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L=0.3km,B=8.0(7.0)m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보상협의 및 집행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학촌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마곡간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L=0.9km,</a:t>
                      </a:r>
                      <a:r>
                        <a:rPr lang="en-US" altLang="ko-KR" sz="1050" b="1" baseline="0" dirty="0" smtClean="0"/>
                        <a:t> </a:t>
                      </a:r>
                      <a:r>
                        <a:rPr lang="en-US" altLang="ko-KR" sz="1050" b="1" dirty="0" smtClean="0"/>
                        <a:t>B=6.0m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   1,500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재착공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횡지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구백간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L=0.6km,</a:t>
                      </a:r>
                      <a:r>
                        <a:rPr lang="en-US" altLang="ko-KR" sz="1050" b="1" baseline="0" dirty="0" smtClean="0"/>
                        <a:t> </a:t>
                      </a:r>
                      <a:r>
                        <a:rPr lang="en-US" altLang="ko-KR" sz="1050" b="1" dirty="0" smtClean="0"/>
                        <a:t>B=6.0m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   1,300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공사중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광평</a:t>
                      </a:r>
                      <a:r>
                        <a:rPr lang="ko-KR" altLang="en-US" sz="1050" b="1" baseline="0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L=0.25km,</a:t>
                      </a:r>
                      <a:r>
                        <a:rPr lang="en-US" altLang="ko-KR" sz="1050" b="1" baseline="0" dirty="0" smtClean="0"/>
                        <a:t> </a:t>
                      </a:r>
                      <a:r>
                        <a:rPr lang="en-US" altLang="ko-KR" sz="1050" b="1" dirty="0" smtClean="0"/>
                        <a:t>B=8.0m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/>
                        <a:t>     500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보상협의 및 집행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구강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죽산간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L=1.72km,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B=3~8m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600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관계기관협의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대전지방국토관리청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6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노근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우천간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L=0.65km,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B=8.0m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500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재착공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명덕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도가실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L=2.2km,B=6.5(5.0)m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err="1" smtClean="0">
                          <a:solidFill>
                            <a:schemeClr val="tx1"/>
                          </a:solidFill>
                        </a:rPr>
                        <a:t>재착공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지촌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남전간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en-US" altLang="ko-KR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L=1.0km,B=8.0(7.0)m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남전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가동간 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L=1.1km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B=8.0(7.0)m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550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석현리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리도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호선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L=0.3km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B=6.5(5.0)m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 21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관계기관 및 보상협의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어촌도로확포장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L=1.21km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B=6.5(5.0)m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976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err="1" smtClean="0">
                          <a:solidFill>
                            <a:schemeClr val="tx1"/>
                          </a:solidFill>
                        </a:rPr>
                        <a:t>공사중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군도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호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b="1" dirty="0" smtClean="0">
                          <a:solidFill>
                            <a:schemeClr val="tx1"/>
                          </a:solidFill>
                        </a:rPr>
                        <a:t>설계리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회동리</a:t>
                      </a: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05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L=1.3km</a:t>
                      </a:r>
                      <a:r>
                        <a:rPr lang="en-US" altLang="ko-KR" sz="1050" b="1" baseline="0" dirty="0" smtClean="0">
                          <a:solidFill>
                            <a:schemeClr val="tx1"/>
                          </a:solidFill>
                        </a:rPr>
                        <a:t> B=8.0(7.0)m</a:t>
                      </a:r>
                      <a:endParaRPr lang="ko-KR" altLang="en-US" sz="105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tx1"/>
                          </a:solidFill>
                        </a:rPr>
                        <a:t>       99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</a:rPr>
                        <a:t>실시설계용역추진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7"/>
          <p:cNvSpPr>
            <a:spLocks noChangeArrowheads="1"/>
          </p:cNvSpPr>
          <p:nvPr/>
        </p:nvSpPr>
        <p:spPr bwMode="auto">
          <a:xfrm>
            <a:off x="36098" y="-24"/>
            <a:ext cx="9036496" cy="152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0" y="214290"/>
            <a:ext cx="9036496" cy="305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두릉리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위험도로선형개량공사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상  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가동리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설계용역 추진</a:t>
            </a:r>
            <a:endParaRPr kumimoji="1" lang="en-US" altLang="ko-KR" sz="17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71406" y="4897233"/>
            <a:ext cx="9036496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¼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농업용 저수지 안전점검</a:t>
            </a:r>
            <a:endParaRPr lang="en-US" altLang="ko-KR" sz="2400" b="1" kern="0" spc="7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에미실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저수지외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53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 행 처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농어촌공사  충북지역본부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저수지 안전점검 및 상태평가 등급 산</a:t>
            </a: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72008" y="2564904"/>
            <a:ext cx="903649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algn="dist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농업기반시설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용수로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준설 실시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남성지구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 량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용수로 준설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L=580m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추진내역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준설공사 설계 및 집행</a:t>
            </a:r>
            <a:endParaRPr lang="en-US" altLang="ko-KR" sz="2400" b="1" kern="0" spc="-3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366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0466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latinLnBrk="0"/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지역공동체 제안 공모사업 선정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2020. 04. 02  /  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신청 공동체중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선정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2020. 04 ~ 2020. 12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087154"/>
            <a:ext cx="91440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기타현안업무</a:t>
            </a:r>
            <a:endParaRPr kumimoji="1" lang="en-US" altLang="ko-KR" sz="17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순양경로당 노인보호구역정비사업</a:t>
            </a:r>
            <a:r>
              <a:rPr kumimoji="1"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kumimoji="1"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공사착공</a:t>
            </a:r>
            <a:endParaRPr kumimoji="1"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날근이다리</a:t>
            </a:r>
            <a:r>
              <a:rPr kumimoji="1"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내진보강공사</a:t>
            </a:r>
            <a:r>
              <a:rPr kumimoji="1"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400</a:t>
            </a:r>
            <a:r>
              <a:rPr kumimoji="1"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공사집행 </a:t>
            </a:r>
            <a:r>
              <a:rPr kumimoji="1"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봉곡교</a:t>
            </a:r>
            <a:r>
              <a:rPr kumimoji="1"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보수공사</a:t>
            </a:r>
            <a:r>
              <a:rPr kumimoji="1"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kumimoji="1"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kumimoji="1"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1"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공사집행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500563"/>
            <a:ext cx="85439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415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471</Words>
  <Application>Microsoft Office PowerPoint</Application>
  <PresentationFormat>화면 슬라이드 쇼(4:3)</PresentationFormat>
  <Paragraphs>121</Paragraphs>
  <Slides>6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19" baseType="lpstr">
      <vt:lpstr>HY견고딕</vt:lpstr>
      <vt:lpstr>HY헤드라인M</vt:lpstr>
      <vt:lpstr>굴림</vt:lpstr>
      <vt:lpstr>굴림체</vt:lpstr>
      <vt:lpstr>맑은 고딕</vt:lpstr>
      <vt:lpstr>Arial</vt:lpstr>
      <vt:lpstr>Monotype Sorts</vt:lpstr>
      <vt:lpstr>Symbol</vt:lpstr>
      <vt:lpstr>Times New Roman</vt:lpstr>
      <vt:lpstr>Wingdings</vt:lpstr>
      <vt:lpstr>Office 테마</vt:lpstr>
      <vt:lpstr>2_조화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117</cp:revision>
  <cp:lastPrinted>2020-03-25T23:43:14Z</cp:lastPrinted>
  <dcterms:created xsi:type="dcterms:W3CDTF">2015-07-30T06:34:38Z</dcterms:created>
  <dcterms:modified xsi:type="dcterms:W3CDTF">2020-03-25T23:44:27Z</dcterms:modified>
</cp:coreProperties>
</file>