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338" r:id="rId6"/>
    <p:sldId id="337" r:id="rId7"/>
    <p:sldId id="334" r:id="rId8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5173" autoAdjust="0"/>
  </p:normalViewPr>
  <p:slideViewPr>
    <p:cSldViewPr>
      <p:cViewPr varScale="1">
        <p:scale>
          <a:sx n="112" d="100"/>
          <a:sy n="112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60CE7-EFE9-45D8-8DA7-11AE44FE58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A5B27-BE71-4370-A7D6-342F2F7ABF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7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50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2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879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5619" y="2921982"/>
            <a:ext cx="8497919" cy="129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285992"/>
            <a:ext cx="8929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428604"/>
            <a:ext cx="87868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06" y="0"/>
            <a:ext cx="9159874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교통량 조사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10. 16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국지도 도에서 용역조사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지점별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방향별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시간대별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차종별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교통량조사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7601" y="2804149"/>
            <a:ext cx="9163080" cy="21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4/4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5214926"/>
            <a:ext cx="9413081" cy="158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주정자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단속 유예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300" dirty="0" err="1" smtClean="0">
                <a:latin typeface="HY헤드라인M" pitchFamily="18" charset="-127"/>
                <a:ea typeface="HY헤드라인M" pitchFamily="18" charset="-127"/>
              </a:rPr>
              <a:t>영동천정비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spc="-300" dirty="0" err="1" smtClean="0"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 주차타워 공사 로 인한 도로주차 허용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32656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07504" y="71414"/>
            <a:ext cx="9036496" cy="214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신규 설치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사업규모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신설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: 36,000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671-25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개소          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9309" y="2852936"/>
            <a:ext cx="8640960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 교통안전 교육장 실시 설계 용역 집행                                    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과일나라테마공원 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사업규모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부지면적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2,000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m</a:t>
            </a:r>
            <a:r>
              <a:rPr lang="en-US" altLang="ko-KR" sz="2400" baseline="30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실내 및 야외교육장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시청각교육장 및 사무실 신축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52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92854" y="171391"/>
            <a:ext cx="9051146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도로개설공사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L=121m ,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B=6.0m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570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46050" y="1726800"/>
            <a:ext cx="9051146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차선도색공사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L=13km  / 120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6062" y="3010151"/>
            <a:ext cx="8723626" cy="121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13-8.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광평도로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확포장공사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황간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광평리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L=350m, B=6.5m / 369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6050" y="4625730"/>
            <a:ext cx="8723626" cy="201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FFFF"/>
              </a:buClr>
              <a:buSzPct val="60000"/>
              <a:buNone/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호탄리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(747)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통행권 확인에 따른 소송수행 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2020. 10. 16. (16:20) 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청주지방법원 영동지원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</a:t>
            </a:r>
          </a:p>
          <a:p>
            <a:pPr lvl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 변론진행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3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92896"/>
            <a:ext cx="915580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00563"/>
            <a:ext cx="8543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용수로 준설 실시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경지정리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용수로 준설 대상지 조사 및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7434" y="1268761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한발대비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낙천지구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용수개발사업 추진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271-1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수원공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확보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758" y="2636912"/>
            <a:ext cx="918156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한석지구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마을공동시설 착공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229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층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504" y="4077073"/>
            <a:ext cx="88569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</a:pPr>
            <a:r>
              <a:rPr lang="en-US" altLang="ko-KR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황간면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농촌중심지활성화사업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추진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구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황간중학교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부지 매입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시행계획 수립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" y="4652963"/>
            <a:ext cx="8543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5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318</Words>
  <Application>Microsoft Office PowerPoint</Application>
  <PresentationFormat>화면 슬라이드 쇼(4:3)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8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280</cp:revision>
  <cp:lastPrinted>2019-09-25T23:28:49Z</cp:lastPrinted>
  <dcterms:created xsi:type="dcterms:W3CDTF">2015-07-30T06:34:38Z</dcterms:created>
  <dcterms:modified xsi:type="dcterms:W3CDTF">2020-09-24T07:17:58Z</dcterms:modified>
</cp:coreProperties>
</file>