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3227" autoAdjust="0"/>
  </p:normalViewPr>
  <p:slideViewPr>
    <p:cSldViewPr>
      <p:cViewPr varScale="1">
        <p:scale>
          <a:sx n="108" d="100"/>
          <a:sy n="108" d="100"/>
        </p:scale>
        <p:origin x="1518" y="1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937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다중이용시설 안전점검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가스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가스분야 경제과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가스안전공사 자체점검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군민안전보험 한국지방재정공제회 가입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21. 2. ~ 22. 1.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폭발화재붕괴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항목 보장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재해위험지역 조기경보시스템 실시설계 용역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급경사지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행정통신장비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정보통신실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관과소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400" b="1" dirty="0"/>
              <a:t>·</a:t>
            </a:r>
            <a:r>
              <a:rPr lang="ko-KR" altLang="en-US" sz="2400" b="1" dirty="0" smtClean="0"/>
              <a:t>면</a:t>
            </a:r>
            <a:endParaRPr lang="en-US" altLang="ko-KR" sz="2400" b="1" dirty="0" smtClean="0"/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팩스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키폰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등 현장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800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8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101024</TotalTime>
  <Words>106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15128</cp:revision>
  <cp:lastPrinted>2021-01-13T04:05:32Z</cp:lastPrinted>
  <dcterms:modified xsi:type="dcterms:W3CDTF">2021-01-20T08:17:08Z</dcterms:modified>
</cp:coreProperties>
</file>