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7D410-4F66-47BC-9D65-FBCFE6C655C9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80008-E350-4B4B-A4A5-5F9CD81A9B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23F60-9CC6-4AF3-95F5-A42694421D15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A82AD-AC5E-40D8-8071-98967EF65E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-57402" y="353968"/>
            <a:ext cx="93583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우매리 지방상수도 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우매리 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291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급수관로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(L=2.2km)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71470" y="2473516"/>
            <a:ext cx="9144000" cy="18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배수지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재염소투입기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돈대리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신탄배수지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재염소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투입기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식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착수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71470" y="4643446"/>
            <a:ext cx="9144000" cy="18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배수지 청소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·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학산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배수지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15,795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바닥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9,445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벽면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6350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준공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2020-04-16T04:54:56Z</dcterms:created>
  <dcterms:modified xsi:type="dcterms:W3CDTF">2020-04-16T04:56:09Z</dcterms:modified>
</cp:coreProperties>
</file>