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47" r:id="rId2"/>
    <p:sldId id="6852" r:id="rId3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9900"/>
    <a:srgbClr val="05AB0D"/>
    <a:srgbClr val="00B036"/>
    <a:srgbClr val="0000FF"/>
    <a:srgbClr val="0000CC"/>
    <a:srgbClr val="FFFF00"/>
    <a:srgbClr val="3399FF"/>
    <a:srgbClr val="87EB23"/>
    <a:srgbClr val="9966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94213" autoAdjust="0"/>
  </p:normalViewPr>
  <p:slideViewPr>
    <p:cSldViewPr>
      <p:cViewPr varScale="1">
        <p:scale>
          <a:sx n="109" d="100"/>
          <a:sy n="109" d="100"/>
        </p:scale>
        <p:origin x="-1722" y="-7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7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CE2DD4AB-A9C3-4498-BDDD-269677352947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829" y="4715192"/>
            <a:ext cx="5434018" cy="4466274"/>
          </a:xfrm>
          <a:noFill/>
          <a:ln/>
        </p:spPr>
        <p:txBody>
          <a:bodyPr lIns="90705" tIns="45339" rIns="90705" bIns="45339"/>
          <a:lstStyle/>
          <a:p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1741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1910" indent="-28535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140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59796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452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1080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6763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419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075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/>
            <a:fld id="{851F1044-E2F4-49DD-83F9-CB80C75BEDC2}" type="slidenum">
              <a:rPr lang="en-US" altLang="ko-KR" smtClean="0">
                <a:latin typeface="Times New Roman" pitchFamily="18" charset="0"/>
                <a:ea typeface="굴림" pitchFamily="50" charset="-127"/>
              </a:rPr>
              <a:pPr eaLnBrk="1" hangingPunct="1"/>
              <a:t>2</a:t>
            </a:fld>
            <a:endParaRPr lang="en-US" altLang="ko-KR" smtClean="0">
              <a:latin typeface="Times New Roman" pitchFamily="18" charset="0"/>
              <a:ea typeface="굴림" pitchFamily="50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7429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2020-05-07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2020-05-07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2020-05-07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2020-05-07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2020-05-07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2020-05-07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899592" y="2082798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 수 도 사 업 소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500570"/>
            <a:ext cx="91440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지방상수도 시설물 정기안전점검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80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영동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spc="-150" dirty="0" err="1" smtClean="0">
                <a:latin typeface="HY헤드라인M" pitchFamily="18" charset="-127"/>
                <a:ea typeface="HY헤드라인M" pitchFamily="18" charset="-127"/>
              </a:rPr>
              <a:t>궁촌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학산 </a:t>
            </a:r>
            <a:r>
              <a:rPr lang="ko-KR" altLang="en-US" sz="2400" b="1" kern="0" spc="-150" dirty="0" err="1" smtClean="0">
                <a:latin typeface="HY헤드라인M" pitchFamily="18" charset="-127"/>
                <a:ea typeface="HY헤드라인M" pitchFamily="18" charset="-127"/>
              </a:rPr>
              <a:t>정수장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 / 17</a:t>
            </a:r>
            <a:r>
              <a:rPr lang="ko-KR" altLang="en-US" sz="2400" b="1" kern="0" spc="-15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80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시설물 정기점검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식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착공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spect="1" noChangeArrowheads="1"/>
          </p:cNvSpPr>
          <p:nvPr/>
        </p:nvSpPr>
        <p:spPr bwMode="auto">
          <a:xfrm>
            <a:off x="0" y="770404"/>
            <a:ext cx="9358346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지방상수도 확장사업 추진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당곡리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우매리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일원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659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급</a:t>
            </a:r>
            <a:r>
              <a:rPr lang="en-US" altLang="ko-KR" dirty="0" smtClean="0"/>
              <a:t>‧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배수관로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L=4.0km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공사착공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spect="1" noChangeArrowheads="1"/>
          </p:cNvSpPr>
          <p:nvPr/>
        </p:nvSpPr>
        <p:spPr bwMode="auto">
          <a:xfrm>
            <a:off x="0" y="2643182"/>
            <a:ext cx="9358346" cy="1812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낙후지역 먹는 물 수질개선사업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용화면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자계리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구백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일원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190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배수관로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(L=1.0km)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공사착공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2150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97112</TotalTime>
  <Words>82</Words>
  <Application>Microsoft Office PowerPoint</Application>
  <PresentationFormat>화면 슬라이드 쇼(4:3)</PresentationFormat>
  <Paragraphs>15</Paragraphs>
  <Slides>2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슬라이드 1</vt:lpstr>
      <vt:lpstr>슬라이드 2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15539</cp:revision>
  <cp:lastPrinted>2020-04-29T08:24:10Z</cp:lastPrinted>
  <dcterms:modified xsi:type="dcterms:W3CDTF">2020-05-07T00:42:21Z</dcterms:modified>
</cp:coreProperties>
</file>