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75" d="100"/>
          <a:sy n="75" d="100"/>
        </p:scale>
        <p:origin x="990" y="6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3450" y="1493540"/>
            <a:ext cx="91285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와인연구소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사면 옹벽설치공사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설계안전성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검토용역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설계안전성검토 용역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L=257.4m)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역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착수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93450" y="203732"/>
            <a:ext cx="9070022" cy="118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가을철 농촌일손돕기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사과따기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2021. 11.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각계리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힐링사업소장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3450" y="3905808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63499"/>
              </p:ext>
            </p:extLst>
          </p:nvPr>
        </p:nvGraphicFramePr>
        <p:xfrm>
          <a:off x="323528" y="4725144"/>
          <a:ext cx="8136904" cy="155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578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68710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11.3.(</a:t>
                      </a:r>
                      <a:r>
                        <a:rPr lang="ko-KR" altLang="en-US" dirty="0" smtClean="0"/>
                        <a:t>수</a:t>
                      </a:r>
                      <a:r>
                        <a:rPr lang="en-US" altLang="ko-KR" dirty="0" smtClean="0"/>
                        <a:t>)~5.(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영동어린이집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47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쿠키만들기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  <a:tr h="46978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11.5.(</a:t>
                      </a:r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용화면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생활개선회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34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사과파이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과일음료 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140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7487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104805</TotalTime>
  <Words>97</Words>
  <Application>Microsoft Office PowerPoint</Application>
  <PresentationFormat>화면 슬라이드 쇼(4:3)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15810</cp:revision>
  <cp:lastPrinted>2021-10-27T08:24:31Z</cp:lastPrinted>
  <dcterms:modified xsi:type="dcterms:W3CDTF">2021-10-27T08:24:32Z</dcterms:modified>
</cp:coreProperties>
</file>