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264" r:id="rId2"/>
    <p:sldId id="268" r:id="rId3"/>
    <p:sldId id="266" r:id="rId4"/>
    <p:sldId id="269" r:id="rId5"/>
    <p:sldId id="270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8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7" y="0"/>
            <a:ext cx="9324527" cy="6857999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35516"/>
              </p:ext>
            </p:extLst>
          </p:nvPr>
        </p:nvGraphicFramePr>
        <p:xfrm>
          <a:off x="6804248" y="0"/>
          <a:ext cx="233975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힐링사업소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55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308646" y="836712"/>
            <a:ext cx="907002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웰니스단지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숙박시설 시범 운영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2021. 12.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~12. 12(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(12.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~12.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(12.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12.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19.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직원대상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08646" y="3861048"/>
            <a:ext cx="907002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웰니스단지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산약초동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인테리어 공사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지상</a:t>
            </a:r>
            <a:r>
              <a:rPr lang="en-US" altLang="ko-KR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층</a:t>
            </a:r>
            <a:r>
              <a:rPr lang="en-US" altLang="ko-KR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지상</a:t>
            </a:r>
            <a:r>
              <a:rPr lang="en-US" altLang="ko-KR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층</a:t>
            </a:r>
            <a:r>
              <a:rPr lang="en-US" altLang="ko-KR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(899.9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㎡</a:t>
            </a:r>
            <a:r>
              <a:rPr lang="en-US" altLang="ko-KR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spc="-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외부 </a:t>
            </a:r>
            <a:r>
              <a:rPr lang="ko-KR" altLang="en-US" sz="2400" b="1" spc="-17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편의시설 조성</a:t>
            </a:r>
            <a:endParaRPr lang="en-US" altLang="ko-KR" sz="2400" b="1" spc="-17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1,492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spc="-19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 사 준 공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17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준공예정일</a:t>
            </a:r>
            <a:r>
              <a:rPr lang="ko-KR" altLang="en-US" sz="2400" b="1" spc="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17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21. 12. 21</a:t>
            </a:r>
            <a:r>
              <a:rPr lang="en-US" altLang="ko-KR" sz="2400" b="1" spc="17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en-US" altLang="ko-KR" sz="2400" b="1" kern="0" spc="17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260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-154102" y="404664"/>
            <a:ext cx="90700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7-3.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주요사업 추진현황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32563"/>
              </p:ext>
            </p:extLst>
          </p:nvPr>
        </p:nvGraphicFramePr>
        <p:xfrm>
          <a:off x="248240" y="1143331"/>
          <a:ext cx="8698934" cy="5256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22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dirty="0" smtClean="0"/>
                        <a:t>사 업 명</a:t>
                      </a:r>
                      <a:endParaRPr lang="ko-KR" altLang="en-US" sz="1500" spc="-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dirty="0" smtClean="0"/>
                        <a:t>사업규모</a:t>
                      </a:r>
                      <a:endParaRPr lang="ko-KR" altLang="en-US" sz="1500" spc="-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dirty="0" smtClean="0"/>
                        <a:t>사업비</a:t>
                      </a:r>
                      <a:endParaRPr lang="en-US" altLang="ko-KR" sz="1500" spc="-150" dirty="0" smtClean="0"/>
                    </a:p>
                    <a:p>
                      <a:pPr algn="ctr" latinLnBrk="1"/>
                      <a:r>
                        <a:rPr lang="en-US" altLang="ko-KR" sz="1500" spc="-150" dirty="0" smtClean="0"/>
                        <a:t>(</a:t>
                      </a:r>
                      <a:r>
                        <a:rPr lang="ko-KR" altLang="en-US" sz="1500" spc="-150" dirty="0" err="1" smtClean="0"/>
                        <a:t>백만원</a:t>
                      </a:r>
                      <a:r>
                        <a:rPr lang="en-US" altLang="ko-KR" sz="1500" spc="-150" dirty="0" smtClean="0"/>
                        <a:t>)</a:t>
                      </a:r>
                      <a:endParaRPr lang="ko-KR" altLang="en-US" sz="1500" spc="-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dirty="0" smtClean="0"/>
                        <a:t>추진현황</a:t>
                      </a:r>
                      <a:endParaRPr lang="ko-KR" altLang="en-US" sz="1500" spc="-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150" dirty="0" err="1" smtClean="0"/>
                        <a:t>공정율</a:t>
                      </a:r>
                      <a:endParaRPr lang="en-US" altLang="ko-KR" sz="1500" spc="-150" dirty="0" smtClean="0"/>
                    </a:p>
                    <a:p>
                      <a:pPr algn="ctr" latinLnBrk="1"/>
                      <a:r>
                        <a:rPr lang="en-US" altLang="ko-KR" sz="1500" spc="-150" dirty="0" smtClean="0"/>
                        <a:t>(%)</a:t>
                      </a:r>
                      <a:endParaRPr lang="ko-KR" altLang="en-US" sz="1500" spc="-1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레인보우 </a:t>
                      </a:r>
                      <a:r>
                        <a:rPr lang="ko-KR" altLang="en-US" sz="1500" spc="0" dirty="0" err="1" smtClean="0"/>
                        <a:t>힐링센터</a:t>
                      </a:r>
                      <a:r>
                        <a:rPr lang="ko-KR" altLang="en-US" sz="1500" spc="0" dirty="0" smtClean="0"/>
                        <a:t> 건립사업</a:t>
                      </a:r>
                      <a:endParaRPr lang="en-US" altLang="ko-KR" sz="1500" b="1" spc="0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spc="0" dirty="0" smtClean="0"/>
                        <a:t>A=4,041㎡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/>
                        <a:t>15,300</a:t>
                      </a:r>
                      <a:endParaRPr lang="ko-KR" altLang="en-US" sz="16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건설</a:t>
                      </a:r>
                      <a:r>
                        <a:rPr lang="en-US" altLang="ko-KR" sz="1500" spc="0" dirty="0" smtClean="0"/>
                        <a:t>, </a:t>
                      </a:r>
                      <a:r>
                        <a:rPr lang="ko-KR" altLang="en-US" sz="1500" spc="0" dirty="0" smtClean="0"/>
                        <a:t>설비</a:t>
                      </a:r>
                      <a:r>
                        <a:rPr lang="en-US" altLang="ko-KR" sz="1500" spc="0" dirty="0" smtClean="0"/>
                        <a:t>,</a:t>
                      </a:r>
                      <a:r>
                        <a:rPr lang="en-US" altLang="ko-KR" sz="1500" spc="0" baseline="0" dirty="0" smtClean="0"/>
                        <a:t> </a:t>
                      </a:r>
                      <a:r>
                        <a:rPr lang="ko-KR" altLang="en-US" sz="1500" spc="0" baseline="0" dirty="0" smtClean="0"/>
                        <a:t>전기</a:t>
                      </a:r>
                      <a:r>
                        <a:rPr lang="en-US" altLang="ko-KR" sz="1500" spc="0" baseline="0" dirty="0" smtClean="0"/>
                        <a:t>, </a:t>
                      </a:r>
                    </a:p>
                    <a:p>
                      <a:pPr algn="ctr" latinLnBrk="1"/>
                      <a:r>
                        <a:rPr lang="ko-KR" altLang="en-US" sz="1500" spc="0" baseline="0" dirty="0" smtClean="0"/>
                        <a:t>통신</a:t>
                      </a:r>
                      <a:r>
                        <a:rPr lang="en-US" altLang="ko-KR" sz="1500" spc="0" baseline="0" dirty="0" smtClean="0"/>
                        <a:t>, </a:t>
                      </a:r>
                      <a:r>
                        <a:rPr lang="ko-KR" altLang="en-US" sz="1500" spc="0" baseline="0" dirty="0" smtClean="0"/>
                        <a:t>소방 공사추진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spc="0" dirty="0" smtClean="0"/>
                        <a:t>95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2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과일나라테마공원 연결도로 개설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도로 </a:t>
                      </a:r>
                      <a:r>
                        <a:rPr lang="en-US" altLang="ko-KR" sz="1500" spc="0" dirty="0" smtClean="0"/>
                        <a:t>L=1.0km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/>
                        <a:t>4,600</a:t>
                      </a:r>
                      <a:endParaRPr lang="ko-KR" altLang="en-US" sz="16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</a:rPr>
                        <a:t>21. 11. 27. </a:t>
                      </a:r>
                      <a:r>
                        <a:rPr lang="ko-KR" altLang="en-US" sz="1500" b="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</a:rPr>
                        <a:t>준공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spc="0" dirty="0" smtClean="0"/>
                        <a:t>100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err="1" smtClean="0"/>
                        <a:t>힐링관광지</a:t>
                      </a:r>
                      <a:r>
                        <a:rPr lang="ko-KR" altLang="en-US" sz="1500" spc="0" dirty="0" smtClean="0"/>
                        <a:t> 순환도로 확장공사</a:t>
                      </a:r>
                      <a:endParaRPr lang="en-US" altLang="ko-KR" sz="1500" spc="0" dirty="0" smtClean="0"/>
                    </a:p>
                    <a:p>
                      <a:pPr algn="ctr" latinLnBrk="1"/>
                      <a:r>
                        <a:rPr lang="en-US" altLang="ko-KR" sz="1500" spc="0" dirty="0" smtClean="0"/>
                        <a:t>(</a:t>
                      </a:r>
                      <a:r>
                        <a:rPr lang="ko-KR" altLang="en-US" sz="1500" spc="0" dirty="0" err="1" smtClean="0"/>
                        <a:t>부체도로</a:t>
                      </a:r>
                      <a:r>
                        <a:rPr lang="en-US" altLang="ko-KR" sz="1500" spc="0" dirty="0" smtClean="0"/>
                        <a:t>)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도로 </a:t>
                      </a:r>
                      <a:r>
                        <a:rPr lang="en-US" altLang="ko-KR" sz="1500" spc="0" dirty="0" smtClean="0"/>
                        <a:t>L=383m, </a:t>
                      </a:r>
                    </a:p>
                    <a:p>
                      <a:pPr algn="ctr" latinLnBrk="1"/>
                      <a:r>
                        <a:rPr lang="ko-KR" altLang="en-US" sz="1500" spc="0" dirty="0" smtClean="0"/>
                        <a:t>회전교차로 </a:t>
                      </a:r>
                      <a:r>
                        <a:rPr lang="en-US" altLang="ko-KR" sz="1500" spc="0" dirty="0" smtClean="0"/>
                        <a:t>1</a:t>
                      </a:r>
                      <a:r>
                        <a:rPr lang="ko-KR" altLang="en-US" sz="1500" spc="0" dirty="0" smtClean="0"/>
                        <a:t>식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/>
                        <a:t>2,000</a:t>
                      </a:r>
                      <a:endParaRPr lang="ko-KR" altLang="en-US" sz="16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공사중지</a:t>
                      </a:r>
                      <a:endParaRPr lang="en-US" altLang="ko-KR" sz="1500" b="1" spc="0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spc="0" dirty="0" smtClean="0"/>
                        <a:t>31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spc="0" dirty="0" smtClean="0"/>
                        <a:t>영동 </a:t>
                      </a:r>
                      <a:r>
                        <a:rPr lang="ko-KR" altLang="en-US" sz="1500" spc="0" dirty="0" err="1" smtClean="0"/>
                        <a:t>웰니스단지</a:t>
                      </a:r>
                      <a:r>
                        <a:rPr lang="ko-KR" altLang="en-US" sz="1500" spc="0" dirty="0" smtClean="0"/>
                        <a:t> </a:t>
                      </a:r>
                      <a:r>
                        <a:rPr lang="ko-KR" altLang="en-US" sz="1500" spc="0" dirty="0" err="1" smtClean="0"/>
                        <a:t>산약초동</a:t>
                      </a:r>
                      <a:r>
                        <a:rPr lang="ko-KR" altLang="en-US" sz="1500" spc="0" dirty="0" smtClean="0"/>
                        <a:t> </a:t>
                      </a:r>
                      <a:endParaRPr lang="en-US" altLang="ko-KR" sz="1500" spc="0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spc="0" dirty="0" smtClean="0"/>
                        <a:t>인테리어 공사</a:t>
                      </a:r>
                      <a:endParaRPr lang="ko-KR" altLang="en-US" sz="1500" b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지상</a:t>
                      </a:r>
                      <a:r>
                        <a:rPr lang="en-US" altLang="ko-KR" sz="1500" spc="0" dirty="0" smtClean="0"/>
                        <a:t>1~2</a:t>
                      </a:r>
                      <a:r>
                        <a:rPr lang="ko-KR" altLang="en-US" sz="1500" spc="0" dirty="0" smtClean="0"/>
                        <a:t>층</a:t>
                      </a:r>
                      <a:r>
                        <a:rPr lang="en-US" altLang="ko-KR" sz="1500" spc="0" dirty="0" smtClean="0"/>
                        <a:t>(899.9</a:t>
                      </a:r>
                      <a:r>
                        <a:rPr lang="ko-KR" altLang="en-US" sz="1500" spc="0" dirty="0" smtClean="0"/>
                        <a:t>㎡</a:t>
                      </a:r>
                      <a:r>
                        <a:rPr lang="en-US" altLang="ko-KR" sz="1500" spc="0" dirty="0" smtClean="0"/>
                        <a:t>) </a:t>
                      </a:r>
                      <a:r>
                        <a:rPr lang="ko-KR" altLang="en-US" sz="1500" spc="0" dirty="0" smtClean="0"/>
                        <a:t>및 외부편의시설</a:t>
                      </a:r>
                      <a:endParaRPr lang="ko-KR" altLang="en-US" sz="1500" b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spc="0" dirty="0" smtClean="0"/>
                        <a:t>1,492</a:t>
                      </a:r>
                      <a:endParaRPr lang="ko-KR" altLang="en-US" sz="1500" b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금속</a:t>
                      </a:r>
                      <a:r>
                        <a:rPr lang="en-US" altLang="ko-KR" sz="1500" spc="0" dirty="0" smtClean="0"/>
                        <a:t>, </a:t>
                      </a:r>
                      <a:r>
                        <a:rPr lang="ko-KR" altLang="en-US" sz="1500" spc="0" dirty="0" smtClean="0"/>
                        <a:t>설비</a:t>
                      </a:r>
                      <a:r>
                        <a:rPr lang="en-US" altLang="ko-KR" sz="1500" spc="0" dirty="0" smtClean="0"/>
                        <a:t>, </a:t>
                      </a:r>
                      <a:r>
                        <a:rPr lang="ko-KR" altLang="en-US" sz="1500" spc="0" dirty="0" smtClean="0"/>
                        <a:t>전기</a:t>
                      </a:r>
                      <a:r>
                        <a:rPr lang="en-US" altLang="ko-KR" sz="1500" spc="0" dirty="0" smtClean="0"/>
                        <a:t>, </a:t>
                      </a:r>
                    </a:p>
                    <a:p>
                      <a:pPr algn="ctr" latinLnBrk="1"/>
                      <a:r>
                        <a:rPr lang="ko-KR" altLang="en-US" sz="1500" spc="0" dirty="0" smtClean="0"/>
                        <a:t>경량철골공사</a:t>
                      </a:r>
                      <a:endParaRPr lang="en-US" altLang="ko-KR" sz="1500" b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spc="0" dirty="0" smtClean="0"/>
                        <a:t>57</a:t>
                      </a:r>
                      <a:endParaRPr lang="ko-KR" altLang="en-US" sz="1500" b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571736"/>
                  </a:ext>
                </a:extLst>
              </a:tr>
              <a:tr h="623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와인연구소</a:t>
                      </a:r>
                      <a:r>
                        <a:rPr lang="ko-KR" altLang="en-US" sz="1500" b="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사면 옹벽설치공사</a:t>
                      </a:r>
                      <a:endParaRPr lang="ko-KR" altLang="en-US" sz="1500" b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보강토</a:t>
                      </a:r>
                      <a:r>
                        <a:rPr lang="ko-KR" altLang="en-US" sz="15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옹벽 </a:t>
                      </a:r>
                      <a:r>
                        <a:rPr lang="en-US" altLang="ko-KR" sz="15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L=275.4m</a:t>
                      </a:r>
                      <a:endParaRPr lang="ko-KR" altLang="en-US" sz="1500" b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800</a:t>
                      </a:r>
                      <a:endParaRPr lang="ko-KR" altLang="en-US" sz="1500" b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공사 착공</a:t>
                      </a:r>
                      <a:endParaRPr lang="en-US" altLang="ko-KR" sz="1500" b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ko-KR" altLang="en-US" sz="1500" b="0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44589"/>
                  </a:ext>
                </a:extLst>
              </a:tr>
              <a:tr h="623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사후환경 영향조사용역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300" dirty="0" err="1" smtClean="0"/>
                        <a:t>힐링관광지</a:t>
                      </a:r>
                      <a:r>
                        <a:rPr lang="ko-KR" altLang="en-US" sz="1500" spc="-300" dirty="0" smtClean="0"/>
                        <a:t> 사업구역 내</a:t>
                      </a:r>
                      <a:endParaRPr lang="ko-KR" altLang="en-US" sz="1500" b="1" spc="-3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/>
                        <a:t>1,600</a:t>
                      </a:r>
                      <a:endParaRPr lang="ko-KR" altLang="en-US" sz="16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smtClean="0"/>
                        <a:t>사후환경영향조사 용역</a:t>
                      </a:r>
                      <a:r>
                        <a:rPr lang="ko-KR" altLang="en-US" sz="1500" spc="0" baseline="0" dirty="0" smtClean="0"/>
                        <a:t> 진행 중</a:t>
                      </a:r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spc="0" dirty="0" err="1" smtClean="0"/>
                        <a:t>힐링관광지</a:t>
                      </a:r>
                      <a:r>
                        <a:rPr lang="ko-KR" altLang="en-US" sz="1500" spc="0" dirty="0" smtClean="0"/>
                        <a:t> 지적확정측량</a:t>
                      </a:r>
                      <a:endParaRPr lang="ko-KR" altLang="en-US" sz="1500" b="1" spc="0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-300" dirty="0" err="1" smtClean="0"/>
                        <a:t>힐링관광지</a:t>
                      </a:r>
                      <a:r>
                        <a:rPr lang="ko-KR" altLang="en-US" sz="1500" spc="-300" dirty="0" smtClean="0"/>
                        <a:t> 사업구역 내</a:t>
                      </a:r>
                      <a:endParaRPr lang="ko-KR" altLang="en-US" sz="1500" b="1" spc="-30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spc="0" dirty="0" smtClean="0"/>
                        <a:t>630</a:t>
                      </a:r>
                      <a:endParaRPr lang="ko-KR" altLang="en-US" sz="1600" b="1" spc="0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spc="0" dirty="0" err="1" smtClean="0"/>
                        <a:t>지적확정측량용역진행</a:t>
                      </a:r>
                      <a:r>
                        <a:rPr lang="ko-KR" altLang="en-US" sz="1500" spc="0" dirty="0" smtClean="0"/>
                        <a:t> 중</a:t>
                      </a:r>
                      <a:endParaRPr lang="en-US" altLang="ko-KR" sz="1500" b="1" spc="0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pc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01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4900" y="620688"/>
            <a:ext cx="8640762" cy="248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아열대 온실 조성사업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 마무리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표찰 설치 등 공사 마무리 및 현장 정리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준공검사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건축조경공사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조경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준공검사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예비준공검사 결과에 따른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지적사항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조치결과 등 검사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5732" y="4437112"/>
            <a:ext cx="8640762" cy="171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과일나라테마공원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- 12. 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대회의실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공약사업 번영 심의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9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9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1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11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1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254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548680"/>
            <a:ext cx="86407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과일나라테마공원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체험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9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9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1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11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1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4441" y="4509120"/>
            <a:ext cx="8640762" cy="171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과일나라테마공원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견학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영동대대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12. 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)~8.(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9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9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1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</a:pPr>
            <a:endParaRPr lang="en-US" altLang="ko-KR" sz="11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</a:pPr>
            <a:endParaRPr lang="en-US" altLang="ko-KR" sz="1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41" y="1340768"/>
            <a:ext cx="839492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6139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98465</TotalTime>
  <Words>316</Words>
  <Application>Microsoft Office PowerPoint</Application>
  <PresentationFormat>화면 슬라이드 쇼(4:3)</PresentationFormat>
  <Paragraphs>115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15516</cp:revision>
  <cp:lastPrinted>2021-11-24T10:05:01Z</cp:lastPrinted>
  <dcterms:modified xsi:type="dcterms:W3CDTF">2021-12-08T08:06:39Z</dcterms:modified>
</cp:coreProperties>
</file>