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56" r:id="rId2"/>
    <p:sldId id="687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BDA"/>
    <a:srgbClr val="05AB0D"/>
    <a:srgbClr val="00B036"/>
    <a:srgbClr val="0000FF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212" autoAdjust="0"/>
  </p:normalViewPr>
  <p:slideViewPr>
    <p:cSldViewPr>
      <p:cViewPr varScale="1">
        <p:scale>
          <a:sx n="101" d="100"/>
          <a:sy n="101" d="100"/>
        </p:scale>
        <p:origin x="270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9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l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3" y="9444043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05" tIns="45388" rIns="90805" bIns="45388" numCol="1" anchor="b" anchorCtr="0" compatLnSpc="1">
            <a:prstTxWarp prst="textNoShape">
              <a:avLst/>
            </a:prstTxWarp>
          </a:bodyPr>
          <a:lstStyle>
            <a:lvl1pPr algn="r" defTabSz="88061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496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53603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7584" y="2276872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링 사 업 소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32121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8646" y="4293096"/>
            <a:ext cx="912859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힐링타운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복합문화마당 조성사업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전기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경관조명공사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3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spc="13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1,465</a:t>
            </a:r>
            <a:r>
              <a:rPr lang="ko-KR" altLang="en-US" sz="2400" b="1" kern="0" spc="13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13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08646" y="116632"/>
            <a:ext cx="9070022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웰니스단지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숙박시설 시범 운영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2021. 12. 17.(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~12. 19(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(12.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17.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~12. 18.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차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(12.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18.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12. 19.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직원대상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/12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7530" y="2348880"/>
            <a:ext cx="9128596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2022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힐링관광지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기간제 근로자 모집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 .13.(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)~ 12. 21.(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청사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테마공원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힐링관광지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와인터널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2)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2089805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105451</TotalTime>
  <Words>119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15852</cp:revision>
  <cp:lastPrinted>2021-12-09T04:14:11Z</cp:lastPrinted>
  <dcterms:modified xsi:type="dcterms:W3CDTF">2021-12-10T03:59:58Z</dcterms:modified>
</cp:coreProperties>
</file>