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>
        <p:scale>
          <a:sx n="75" d="100"/>
          <a:sy n="75" d="100"/>
        </p:scale>
        <p:origin x="990" y="6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4473116"/>
            <a:ext cx="91285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46049"/>
              </p:ext>
            </p:extLst>
          </p:nvPr>
        </p:nvGraphicFramePr>
        <p:xfrm>
          <a:off x="395536" y="5289061"/>
          <a:ext cx="8136904" cy="1380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438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699890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536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10.20.(</a:t>
                      </a:r>
                      <a:r>
                        <a:rPr lang="ko-KR" altLang="en-US" dirty="0" smtClean="0"/>
                        <a:t>수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한빛어린이집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쿠키만들기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err="1" smtClean="0"/>
                        <a:t>사과따기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  <a:tr h="4697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10.21.(</a:t>
                      </a:r>
                      <a:r>
                        <a:rPr lang="ko-KR" altLang="en-US" dirty="0" smtClean="0"/>
                        <a:t>목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한빛유치원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26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쿠키만들기</a:t>
                      </a:r>
                      <a:endParaRPr lang="en-US" altLang="ko-K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409833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0112" y="0"/>
            <a:ext cx="912859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과일나라테마공원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연결도로 구축사업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착공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CCTV 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방화벽장치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(VPN)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5076" y="1928761"/>
            <a:ext cx="91285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spc="-1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환경보전방안 </a:t>
            </a:r>
            <a:r>
              <a:rPr lang="ko-KR" altLang="en-US" sz="2800" b="1" kern="0" spc="-1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수립을 위한 전문가</a:t>
            </a:r>
            <a:r>
              <a:rPr lang="en-US" altLang="ko-KR" sz="2800" b="1" kern="0" spc="-1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spc="-14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박쥐관련</a:t>
            </a:r>
            <a:r>
              <a:rPr lang="en-US" altLang="ko-KR" sz="2800" b="1" kern="0" spc="-1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spc="-1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현장조사</a:t>
            </a:r>
            <a:endParaRPr lang="en-US" altLang="ko-KR" sz="2400" b="1" kern="0" spc="-14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19.(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)(2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4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lang="ko-KR" altLang="en-US" sz="2400" b="1" kern="0" spc="14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전북대학교 이호선 교수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조사내용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공사에 따른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토끼박쥐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영향여부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현장조사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374877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104561</TotalTime>
  <Words>108</Words>
  <Application>Microsoft Office PowerPoint</Application>
  <PresentationFormat>화면 슬라이드 쇼(4:3)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15801</cp:revision>
  <cp:lastPrinted>2021-10-14T01:13:32Z</cp:lastPrinted>
  <dcterms:modified xsi:type="dcterms:W3CDTF">2021-10-14T01:14:37Z</dcterms:modified>
</cp:coreProperties>
</file>