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8368" y="3858234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55129"/>
              </p:ext>
            </p:extLst>
          </p:nvPr>
        </p:nvGraphicFramePr>
        <p:xfrm>
          <a:off x="188368" y="4906356"/>
          <a:ext cx="835356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432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73593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</a:t>
                      </a:r>
                      <a:r>
                        <a:rPr lang="en-US" altLang="ko-KR" baseline="0" dirty="0" smtClean="0"/>
                        <a:t> 30.(</a:t>
                      </a:r>
                      <a:r>
                        <a:rPr lang="ko-KR" altLang="en-US" baseline="0" dirty="0" smtClean="0"/>
                        <a:t>화</a:t>
                      </a:r>
                      <a:r>
                        <a:rPr lang="en-US" altLang="ko-KR" baseline="0" dirty="0" smtClean="0"/>
                        <a:t>)~</a:t>
                      </a:r>
                      <a:r>
                        <a:rPr lang="en-US" altLang="ko-KR" baseline="0" smtClean="0"/>
                        <a:t>12</a:t>
                      </a:r>
                      <a:r>
                        <a:rPr lang="en-US" altLang="ko-KR" baseline="0" smtClean="0"/>
                        <a:t>. 2</a:t>
                      </a:r>
                      <a:r>
                        <a:rPr lang="en-US" altLang="ko-KR" baseline="0" dirty="0" smtClean="0"/>
                        <a:t>.(</a:t>
                      </a:r>
                      <a:r>
                        <a:rPr lang="ko-KR" altLang="en-US" baseline="0" dirty="0" smtClean="0"/>
                        <a:t>목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으뜸어린이집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66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쿠키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토스트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초콜릿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8368" y="597869"/>
            <a:ext cx="91285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연결도로 구축사업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L=1.0km ( B=11~12m 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3,964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105178</TotalTime>
  <Words>61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15832</cp:revision>
  <cp:lastPrinted>2021-11-24T09:10:44Z</cp:lastPrinted>
  <dcterms:modified xsi:type="dcterms:W3CDTF">2021-11-24T12:21:57Z</dcterms:modified>
</cp:coreProperties>
</file>