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856" r:id="rId2"/>
    <p:sldId id="6857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212" autoAdjust="0"/>
  </p:normalViewPr>
  <p:slideViewPr>
    <p:cSldViewPr>
      <p:cViewPr varScale="1">
        <p:scale>
          <a:sx n="109" d="100"/>
          <a:sy n="109" d="100"/>
        </p:scale>
        <p:origin x="1638" y="19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3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9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3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8527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3219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44966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98682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2020-08-12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2020-08-12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2020-08-12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2020-08-12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2020-08-12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2020-08-12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72616" y="-17140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827584" y="2276872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힐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링 사 업 소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2121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230505" y="1196752"/>
            <a:ext cx="9721080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레인보우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힐링관광지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조성 토지 보상협의회 개최</a:t>
            </a:r>
            <a:endParaRPr lang="en-US" altLang="ko-KR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altLang="ko-KR" sz="2400" b="1" spc="-13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19. (</a:t>
            </a:r>
            <a:r>
              <a:rPr lang="ko-KR" altLang="en-US" sz="2400" b="1" spc="-13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10:00 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spc="-13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힐링사업소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-13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소희의실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9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명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위원장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협의위원 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명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kern="0" spc="-13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미협의</a:t>
            </a:r>
            <a:r>
              <a:rPr lang="ko-KR" altLang="en-US" sz="2400" b="1" kern="0" spc="-13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잔여 토지현황 설명 및 의견청취</a:t>
            </a:r>
            <a:endParaRPr lang="en-US" altLang="ko-KR" sz="2400" b="1" kern="0" spc="-13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230505" y="3140968"/>
            <a:ext cx="8640762" cy="225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2-2.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레인보우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힐링관광지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조경수 무상기증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기증인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위치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박선용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백자전길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</a:t>
            </a:r>
          </a:p>
          <a:p>
            <a:pPr marL="914400" lvl="1" indent="-457200" algn="dist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 증  내 역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반송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레인보우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힐링관광지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내 조경수 반입 및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식재</a:t>
            </a:r>
            <a:endParaRPr lang="en-US" altLang="ko-KR" sz="20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</a:pPr>
            <a:endParaRPr lang="en-US" altLang="ko-KR" sz="2000" b="1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</a:pPr>
            <a:endParaRPr lang="en-US" altLang="ko-KR" sz="1100" b="1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</a:pPr>
            <a:endParaRPr lang="en-US" altLang="ko-KR" sz="2400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</a:pPr>
            <a:endParaRPr lang="en-US" altLang="ko-KR" sz="2000" b="1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</a:pPr>
            <a:endParaRPr lang="en-US" altLang="ko-KR" sz="2000" b="1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</a:pPr>
            <a:endParaRPr lang="en-US" altLang="ko-KR" sz="1000" b="1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</a:pPr>
            <a:endParaRPr lang="en-US" altLang="ko-KR" sz="2000" b="1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</a:pPr>
            <a:endParaRPr lang="en-US" altLang="ko-KR" sz="2000" b="1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</a:pPr>
            <a:endParaRPr lang="en-US" altLang="ko-KR" sz="1100" b="1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</a:pPr>
            <a:endParaRPr lang="en-US" altLang="ko-KR" sz="1000" b="1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13347233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97098</TotalTime>
  <Words>74</Words>
  <Application>Microsoft Office PowerPoint</Application>
  <PresentationFormat>화면 슬라이드 쇼(4:3)</PresentationFormat>
  <Paragraphs>24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15428</cp:revision>
  <cp:lastPrinted>2020-08-12T08:32:02Z</cp:lastPrinted>
  <dcterms:modified xsi:type="dcterms:W3CDTF">2020-08-12T08:40:05Z</dcterms:modified>
</cp:coreProperties>
</file>