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5584" y="4437112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16192"/>
              </p:ext>
            </p:extLst>
          </p:nvPr>
        </p:nvGraphicFramePr>
        <p:xfrm>
          <a:off x="215584" y="5193196"/>
          <a:ext cx="8353569" cy="145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384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73593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12. 7. (</a:t>
                      </a:r>
                      <a:r>
                        <a:rPr lang="ko-KR" altLang="en-US" baseline="0" dirty="0" smtClean="0"/>
                        <a:t>화</a:t>
                      </a:r>
                      <a:r>
                        <a:rPr lang="en-US" altLang="ko-KR" baseline="0" dirty="0" smtClean="0"/>
                        <a:t>)~8.(</a:t>
                      </a:r>
                      <a:r>
                        <a:rPr lang="ko-KR" altLang="en-US" baseline="0" dirty="0" smtClean="0"/>
                        <a:t>수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으뜸어린이집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39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쿠키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초콜릿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12.</a:t>
                      </a:r>
                      <a:r>
                        <a:rPr lang="en-US" altLang="ko-KR" baseline="0" dirty="0" smtClean="0"/>
                        <a:t> 9.(</a:t>
                      </a:r>
                      <a:r>
                        <a:rPr lang="ko-KR" altLang="en-US" baseline="0" dirty="0" smtClean="0"/>
                        <a:t>목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학산면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생활개선회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사과파이</a:t>
                      </a:r>
                      <a:r>
                        <a:rPr lang="ko-KR" altLang="en-US" dirty="0" smtClean="0"/>
                        <a:t>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3711113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584" y="2240868"/>
            <a:ext cx="91285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토굴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진출입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및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보강공사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토굴 외장 공사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진출입로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134</a:t>
            </a: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14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584" y="-71713"/>
            <a:ext cx="9128596" cy="16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중견간부양성 과정 문화탐방 현장학습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12. 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10:30~15:00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영동와인터널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 문 자</a:t>
            </a:r>
            <a:r>
              <a:rPr lang="en-US" altLang="ko-KR" sz="2400" b="1" kern="0" spc="14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61</a:t>
            </a: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4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105207</TotalTime>
  <Words>104</Words>
  <Application>Microsoft Office PowerPoint</Application>
  <PresentationFormat>화면 슬라이드 쇼(4:3)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15840</cp:revision>
  <cp:lastPrinted>2021-12-02T07:52:41Z</cp:lastPrinted>
  <dcterms:modified xsi:type="dcterms:W3CDTF">2021-12-02T07:52:42Z</dcterms:modified>
</cp:coreProperties>
</file>