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56" r:id="rId2"/>
    <p:sldId id="687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BDA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212" autoAdjust="0"/>
  </p:normalViewPr>
  <p:slideViewPr>
    <p:cSldViewPr>
      <p:cViewPr>
        <p:scale>
          <a:sx n="75" d="100"/>
          <a:sy n="75" d="100"/>
        </p:scale>
        <p:origin x="522" y="-3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496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53603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584" y="2276872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링 사 업 소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21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3528" y="764704"/>
            <a:ext cx="91285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en-US" altLang="ko-KR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테마공원 체험프로그램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140651"/>
              </p:ext>
            </p:extLst>
          </p:nvPr>
        </p:nvGraphicFramePr>
        <p:xfrm>
          <a:off x="328142" y="1916832"/>
          <a:ext cx="813690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438">
                  <a:extLst>
                    <a:ext uri="{9D8B030D-6E8A-4147-A177-3AD203B41FA5}">
                      <a16:colId xmlns:a16="http://schemas.microsoft.com/office/drawing/2014/main" val="693021126"/>
                    </a:ext>
                  </a:extLst>
                </a:gridCol>
                <a:gridCol w="1699890">
                  <a:extLst>
                    <a:ext uri="{9D8B030D-6E8A-4147-A177-3AD203B41FA5}">
                      <a16:colId xmlns:a16="http://schemas.microsoft.com/office/drawing/2014/main" val="325393138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65418912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57492004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248354247"/>
                    </a:ext>
                  </a:extLst>
                </a:gridCol>
              </a:tblGrid>
              <a:tr h="3536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   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        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          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10257"/>
                  </a:ext>
                </a:extLst>
              </a:tr>
              <a:tr h="5447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10.26.(</a:t>
                      </a:r>
                      <a:r>
                        <a:rPr lang="ko-KR" altLang="en-US" dirty="0" smtClean="0"/>
                        <a:t>화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부용초등학교</a:t>
                      </a:r>
                      <a:r>
                        <a:rPr lang="en-US" altLang="ko-KR" dirty="0" smtClean="0"/>
                        <a:t>(3</a:t>
                      </a:r>
                      <a:r>
                        <a:rPr lang="ko-KR" altLang="en-US" dirty="0" smtClean="0"/>
                        <a:t>학년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25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쿠키만들기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사과따기</a:t>
                      </a:r>
                      <a:r>
                        <a:rPr lang="ko-KR" altLang="en-US" dirty="0" smtClean="0"/>
                        <a:t>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3864516"/>
                  </a:ext>
                </a:extLst>
              </a:tr>
              <a:tr h="4697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10.28.(</a:t>
                      </a:r>
                      <a:r>
                        <a:rPr lang="ko-KR" altLang="en-US" dirty="0" smtClean="0"/>
                        <a:t>목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부용초등학교</a:t>
                      </a:r>
                      <a:r>
                        <a:rPr lang="en-US" altLang="ko-KR" dirty="0" smtClean="0"/>
                        <a:t>(1,2</a:t>
                      </a:r>
                      <a:r>
                        <a:rPr lang="ko-KR" altLang="en-US" dirty="0" smtClean="0"/>
                        <a:t>학년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34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쿠키만들기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사과따기</a:t>
                      </a:r>
                      <a:r>
                        <a:rPr lang="ko-KR" altLang="en-US" dirty="0" smtClean="0"/>
                        <a:t>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1409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74877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104574</TotalTime>
  <Words>47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15805</cp:revision>
  <cp:lastPrinted>2021-10-21T04:55:43Z</cp:lastPrinted>
  <dcterms:modified xsi:type="dcterms:W3CDTF">2021-10-21T04:58:10Z</dcterms:modified>
</cp:coreProperties>
</file>