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5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 varScale="1">
        <p:scale>
          <a:sx n="88" d="100"/>
          <a:sy n="88" d="100"/>
        </p:scale>
        <p:origin x="102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72616" y="-17140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010" y="1102128"/>
            <a:ext cx="8640762" cy="203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환경보전방안 변경 협의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	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					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2020. 9. 28.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금강유역환경청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개발팀장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힐링관광지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환경보전방안 변경 관련 업무 협의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11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140968"/>
            <a:ext cx="9153237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분묘 개장 공고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29. ~ 12. 28.(3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en-US" altLang="ko-KR" dirty="0">
                <a:sym typeface="Symbol" pitchFamily="18" charset="2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산익리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홈페이지와 일간신문 공고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865460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97535</TotalTime>
  <Words>48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15444</cp:revision>
  <cp:lastPrinted>2020-09-17T01:40:34Z</cp:lastPrinted>
  <dcterms:modified xsi:type="dcterms:W3CDTF">2020-09-24T07:36:37Z</dcterms:modified>
</cp:coreProperties>
</file>