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56" r:id="rId2"/>
    <p:sldId id="687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BDA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212" autoAdjust="0"/>
  </p:normalViewPr>
  <p:slideViewPr>
    <p:cSldViewPr>
      <p:cViewPr varScale="1">
        <p:scale>
          <a:sx n="101" d="100"/>
          <a:sy n="101" d="100"/>
        </p:scale>
        <p:origin x="270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96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53603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584" y="2276872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링 사 업 소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8368" y="3858234"/>
            <a:ext cx="91285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테마공원 체험프로그램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471560"/>
              </p:ext>
            </p:extLst>
          </p:nvPr>
        </p:nvGraphicFramePr>
        <p:xfrm>
          <a:off x="188368" y="4906356"/>
          <a:ext cx="8353569" cy="91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243">
                  <a:extLst>
                    <a:ext uri="{9D8B030D-6E8A-4147-A177-3AD203B41FA5}">
                      <a16:colId xmlns:a16="http://schemas.microsoft.com/office/drawing/2014/main" val="693021126"/>
                    </a:ext>
                  </a:extLst>
                </a:gridCol>
                <a:gridCol w="1876181">
                  <a:extLst>
                    <a:ext uri="{9D8B030D-6E8A-4147-A177-3AD203B41FA5}">
                      <a16:colId xmlns:a16="http://schemas.microsoft.com/office/drawing/2014/main" val="325393138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65418912"/>
                    </a:ext>
                  </a:extLst>
                </a:gridCol>
                <a:gridCol w="2660323">
                  <a:extLst>
                    <a:ext uri="{9D8B030D-6E8A-4147-A177-3AD203B41FA5}">
                      <a16:colId xmlns:a16="http://schemas.microsoft.com/office/drawing/2014/main" val="2574920045"/>
                    </a:ext>
                  </a:extLst>
                </a:gridCol>
                <a:gridCol w="868710">
                  <a:extLst>
                    <a:ext uri="{9D8B030D-6E8A-4147-A177-3AD203B41FA5}">
                      <a16:colId xmlns:a16="http://schemas.microsoft.com/office/drawing/2014/main" val="1248354247"/>
                    </a:ext>
                  </a:extLst>
                </a:gridCol>
              </a:tblGrid>
              <a:tr h="3536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  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        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 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      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10257"/>
                  </a:ext>
                </a:extLst>
              </a:tr>
              <a:tr h="5447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11.23.(</a:t>
                      </a:r>
                      <a:r>
                        <a:rPr lang="ko-KR" altLang="en-US" dirty="0" smtClean="0"/>
                        <a:t>화</a:t>
                      </a:r>
                      <a:r>
                        <a:rPr lang="en-US" altLang="ko-KR" dirty="0" smtClean="0"/>
                        <a:t>)~25.(</a:t>
                      </a:r>
                      <a:r>
                        <a:rPr lang="ko-KR" altLang="en-US" dirty="0" smtClean="0"/>
                        <a:t>목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영동유치원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67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사과파이</a:t>
                      </a:r>
                      <a:r>
                        <a:rPr lang="ko-KR" altLang="en-US" dirty="0" smtClean="0"/>
                        <a:t> 만들기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3864516"/>
                  </a:ext>
                </a:extLst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0728" y="488276"/>
            <a:ext cx="912859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힐링관광지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토굴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진출입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 및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보강공사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토굴 외장 공사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진출입로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153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와인터널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주차장 옆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 계약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208980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105061</TotalTime>
  <Words>70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15827</cp:revision>
  <cp:lastPrinted>2021-11-18T00:22:23Z</cp:lastPrinted>
  <dcterms:modified xsi:type="dcterms:W3CDTF">2021-11-18T00:26:59Z</dcterms:modified>
</cp:coreProperties>
</file>