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5"/>
  </p:notesMasterIdLst>
  <p:handoutMasterIdLst>
    <p:handoutMasterId r:id="rId6"/>
  </p:handoutMasterIdLst>
  <p:sldIdLst>
    <p:sldId id="264" r:id="rId2"/>
    <p:sldId id="266" r:id="rId3"/>
    <p:sldId id="26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B036"/>
    <a:srgbClr val="0000FF"/>
    <a:srgbClr val="0000CC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212" autoAdjust="0"/>
  </p:normalViewPr>
  <p:slideViewPr>
    <p:cSldViewPr>
      <p:cViewPr varScale="1">
        <p:scale>
          <a:sx n="101" d="100"/>
          <a:sy n="101" d="100"/>
        </p:scale>
        <p:origin x="282" y="12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3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3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00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3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9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3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9144000" cy="6872288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79642"/>
              </p:ext>
            </p:extLst>
          </p:nvPr>
        </p:nvGraphicFramePr>
        <p:xfrm>
          <a:off x="6804248" y="0"/>
          <a:ext cx="23397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힐링사업소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5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80528" y="332656"/>
            <a:ext cx="9070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3-1.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힐링관광지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주요사업 추진현황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1987"/>
              </p:ext>
            </p:extLst>
          </p:nvPr>
        </p:nvGraphicFramePr>
        <p:xfrm>
          <a:off x="190560" y="1340768"/>
          <a:ext cx="8698934" cy="5184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9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사 업 명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사업규모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사업비</a:t>
                      </a:r>
                      <a:endParaRPr lang="en-US" altLang="ko-KR" sz="1500" spc="-150" dirty="0" smtClean="0"/>
                    </a:p>
                    <a:p>
                      <a:pPr algn="ctr" latinLnBrk="1"/>
                      <a:r>
                        <a:rPr lang="en-US" altLang="ko-KR" sz="1500" spc="-150" dirty="0" smtClean="0"/>
                        <a:t>(</a:t>
                      </a:r>
                      <a:r>
                        <a:rPr lang="ko-KR" altLang="en-US" sz="1500" spc="-150" dirty="0" err="1" smtClean="0"/>
                        <a:t>백만원</a:t>
                      </a:r>
                      <a:r>
                        <a:rPr lang="en-US" altLang="ko-KR" sz="1500" spc="-150" dirty="0" smtClean="0"/>
                        <a:t>)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추진현황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err="1" smtClean="0"/>
                        <a:t>공정율</a:t>
                      </a:r>
                      <a:endParaRPr lang="en-US" altLang="ko-KR" sz="1500" spc="-150" dirty="0" smtClean="0"/>
                    </a:p>
                    <a:p>
                      <a:pPr algn="ctr" latinLnBrk="1"/>
                      <a:r>
                        <a:rPr lang="en-US" altLang="ko-KR" sz="1500" spc="-150" dirty="0" smtClean="0"/>
                        <a:t>(%)</a:t>
                      </a:r>
                      <a:endParaRPr lang="ko-KR" altLang="en-US" sz="1500" spc="-1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레인보우 </a:t>
                      </a:r>
                      <a:r>
                        <a:rPr lang="ko-KR" altLang="en-US" sz="1500" spc="0" dirty="0" err="1" smtClean="0"/>
                        <a:t>힐링센터</a:t>
                      </a:r>
                      <a:r>
                        <a:rPr lang="ko-KR" altLang="en-US" sz="1500" spc="0" dirty="0" smtClean="0"/>
                        <a:t> 건립사업</a:t>
                      </a:r>
                      <a:endParaRPr lang="en-US" altLang="ko-KR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A=4,041㎡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15,300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건설</a:t>
                      </a:r>
                      <a:r>
                        <a:rPr lang="en-US" altLang="ko-KR" sz="1500" spc="0" dirty="0" smtClean="0"/>
                        <a:t>, </a:t>
                      </a:r>
                      <a:r>
                        <a:rPr lang="ko-KR" altLang="en-US" sz="1500" spc="0" dirty="0" smtClean="0"/>
                        <a:t>설비</a:t>
                      </a:r>
                      <a:r>
                        <a:rPr lang="en-US" altLang="ko-KR" sz="1500" spc="0" dirty="0" smtClean="0"/>
                        <a:t>,</a:t>
                      </a:r>
                      <a:r>
                        <a:rPr lang="en-US" altLang="ko-KR" sz="1500" spc="0" baseline="0" dirty="0" smtClean="0"/>
                        <a:t> </a:t>
                      </a:r>
                      <a:r>
                        <a:rPr lang="ko-KR" altLang="en-US" sz="1500" spc="0" baseline="0" dirty="0" smtClean="0"/>
                        <a:t>전기</a:t>
                      </a:r>
                      <a:r>
                        <a:rPr lang="en-US" altLang="ko-KR" sz="1500" spc="0" baseline="0" dirty="0" smtClean="0"/>
                        <a:t>, </a:t>
                      </a:r>
                      <a:r>
                        <a:rPr lang="ko-KR" altLang="en-US" sz="1500" spc="0" baseline="0" dirty="0" smtClean="0"/>
                        <a:t>통신</a:t>
                      </a:r>
                      <a:r>
                        <a:rPr lang="en-US" altLang="ko-KR" sz="1500" spc="0" baseline="0" dirty="0" smtClean="0"/>
                        <a:t>, </a:t>
                      </a:r>
                      <a:r>
                        <a:rPr lang="ko-KR" altLang="en-US" sz="1500" spc="0" baseline="0" dirty="0" smtClean="0"/>
                        <a:t>소방 공사추진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89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과일나라테마공원 연결도로 개설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도로 </a:t>
                      </a:r>
                      <a:r>
                        <a:rPr lang="en-US" altLang="ko-KR" sz="1500" spc="0" dirty="0" smtClean="0"/>
                        <a:t>L=1.0km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4,600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토공 및 </a:t>
                      </a:r>
                      <a:r>
                        <a:rPr lang="ko-KR" altLang="en-US" sz="1500" spc="0" dirty="0" err="1" smtClean="0"/>
                        <a:t>오수공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88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err="1" smtClean="0"/>
                        <a:t>힐링관광지</a:t>
                      </a:r>
                      <a:r>
                        <a:rPr lang="ko-KR" altLang="en-US" sz="1500" spc="0" dirty="0" smtClean="0"/>
                        <a:t> 주차장부지 조성공사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옹벽</a:t>
                      </a:r>
                      <a:r>
                        <a:rPr lang="en-US" altLang="ko-KR" sz="1500" spc="0" dirty="0" smtClean="0"/>
                        <a:t>(H=5.0) L=58m, </a:t>
                      </a:r>
                    </a:p>
                    <a:p>
                      <a:pPr algn="ctr" latinLnBrk="1"/>
                      <a:r>
                        <a:rPr lang="ko-KR" altLang="en-US" sz="1500" spc="0" dirty="0" smtClean="0"/>
                        <a:t>배수로 </a:t>
                      </a:r>
                      <a:r>
                        <a:rPr lang="en-US" altLang="ko-KR" sz="1500" spc="0" dirty="0" smtClean="0"/>
                        <a:t>L=74m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164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spc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공사준공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100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err="1" smtClean="0"/>
                        <a:t>힐링관광지</a:t>
                      </a:r>
                      <a:r>
                        <a:rPr lang="ko-KR" altLang="en-US" sz="1500" spc="0" dirty="0" smtClean="0"/>
                        <a:t> 순환도로 확장공사</a:t>
                      </a:r>
                      <a:endParaRPr lang="en-US" altLang="ko-KR" sz="1500" spc="0" dirty="0" smtClean="0"/>
                    </a:p>
                    <a:p>
                      <a:pPr algn="ctr" latinLnBrk="1"/>
                      <a:r>
                        <a:rPr lang="en-US" altLang="ko-KR" sz="1500" spc="0" dirty="0" smtClean="0"/>
                        <a:t>(</a:t>
                      </a:r>
                      <a:r>
                        <a:rPr lang="ko-KR" altLang="en-US" sz="1500" spc="0" dirty="0" err="1" smtClean="0"/>
                        <a:t>부체도로</a:t>
                      </a:r>
                      <a:r>
                        <a:rPr lang="en-US" altLang="ko-KR" sz="1500" spc="0" dirty="0" smtClean="0"/>
                        <a:t>)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도로 </a:t>
                      </a:r>
                      <a:r>
                        <a:rPr lang="en-US" altLang="ko-KR" sz="1500" spc="0" dirty="0" smtClean="0"/>
                        <a:t>L=383m, </a:t>
                      </a:r>
                    </a:p>
                    <a:p>
                      <a:pPr algn="ctr" latinLnBrk="1"/>
                      <a:r>
                        <a:rPr lang="ko-KR" altLang="en-US" sz="1500" spc="0" dirty="0" smtClean="0"/>
                        <a:t>회전교차로 </a:t>
                      </a:r>
                      <a:r>
                        <a:rPr lang="en-US" altLang="ko-KR" sz="1500" spc="0" dirty="0" smtClean="0"/>
                        <a:t>1</a:t>
                      </a:r>
                      <a:r>
                        <a:rPr lang="ko-KR" altLang="en-US" sz="1500" spc="0" dirty="0" smtClean="0"/>
                        <a:t>식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2,000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공사중지</a:t>
                      </a:r>
                      <a:endParaRPr lang="en-US" altLang="ko-KR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31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사후환경 영향조사용역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300" dirty="0" err="1" smtClean="0"/>
                        <a:t>힐링관광지</a:t>
                      </a:r>
                      <a:r>
                        <a:rPr lang="ko-KR" altLang="en-US" sz="1500" spc="-300" dirty="0" smtClean="0"/>
                        <a:t> 사업구역 내</a:t>
                      </a:r>
                      <a:endParaRPr lang="ko-KR" altLang="en-US" sz="1500" b="1" spc="-30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1,600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사후환경영향조사 용역</a:t>
                      </a:r>
                      <a:r>
                        <a:rPr lang="ko-KR" altLang="en-US" sz="1500" spc="0" baseline="0" dirty="0" smtClean="0"/>
                        <a:t> 진행 중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0" dirty="0" err="1" smtClean="0"/>
                        <a:t>힐링관광지</a:t>
                      </a:r>
                      <a:r>
                        <a:rPr lang="ko-KR" altLang="en-US" sz="1500" spc="0" dirty="0" smtClean="0"/>
                        <a:t> 지적확정측량</a:t>
                      </a:r>
                      <a:endParaRPr lang="ko-KR" altLang="en-US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300" dirty="0" err="1" smtClean="0"/>
                        <a:t>힐링관광지</a:t>
                      </a:r>
                      <a:r>
                        <a:rPr lang="ko-KR" altLang="en-US" sz="1500" spc="-300" dirty="0" smtClean="0"/>
                        <a:t> 사업구역 내</a:t>
                      </a:r>
                      <a:endParaRPr lang="ko-KR" altLang="en-US" sz="1500" b="1" spc="-30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630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err="1" smtClean="0"/>
                        <a:t>지적확정측량용역진행</a:t>
                      </a:r>
                      <a:r>
                        <a:rPr lang="ko-KR" altLang="en-US" sz="1500" spc="0" dirty="0" smtClean="0"/>
                        <a:t> 중</a:t>
                      </a:r>
                      <a:endParaRPr lang="en-US" altLang="ko-KR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pc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영동 </a:t>
                      </a:r>
                      <a:r>
                        <a:rPr lang="ko-KR" altLang="en-US" sz="1500" b="0" spc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웰니스단지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0" spc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산약초동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인테리어 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1~2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층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(899.9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㎡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외부편의시설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1,492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금속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설비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전기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경량철골공사</a:t>
                      </a:r>
                      <a:endParaRPr lang="en-US" altLang="ko-KR" sz="1500" b="0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5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1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0021"/>
              </p:ext>
            </p:extLst>
          </p:nvPr>
        </p:nvGraphicFramePr>
        <p:xfrm>
          <a:off x="249515" y="3831429"/>
          <a:ext cx="8640762" cy="255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471">
                  <a:extLst>
                    <a:ext uri="{9D8B030D-6E8A-4147-A177-3AD203B41FA5}">
                      <a16:colId xmlns:a16="http://schemas.microsoft.com/office/drawing/2014/main" val="693021126"/>
                    </a:ext>
                  </a:extLst>
                </a:gridCol>
                <a:gridCol w="1911673">
                  <a:extLst>
                    <a:ext uri="{9D8B030D-6E8A-4147-A177-3AD203B41FA5}">
                      <a16:colId xmlns:a16="http://schemas.microsoft.com/office/drawing/2014/main" val="3253931389"/>
                    </a:ext>
                  </a:extLst>
                </a:gridCol>
                <a:gridCol w="917603">
                  <a:extLst>
                    <a:ext uri="{9D8B030D-6E8A-4147-A177-3AD203B41FA5}">
                      <a16:colId xmlns:a16="http://schemas.microsoft.com/office/drawing/2014/main" val="65418912"/>
                    </a:ext>
                  </a:extLst>
                </a:gridCol>
                <a:gridCol w="3517478">
                  <a:extLst>
                    <a:ext uri="{9D8B030D-6E8A-4147-A177-3AD203B41FA5}">
                      <a16:colId xmlns:a16="http://schemas.microsoft.com/office/drawing/2014/main" val="2574920045"/>
                    </a:ext>
                  </a:extLst>
                </a:gridCol>
                <a:gridCol w="1070537">
                  <a:extLst>
                    <a:ext uri="{9D8B030D-6E8A-4147-A177-3AD203B41FA5}">
                      <a16:colId xmlns:a16="http://schemas.microsoft.com/office/drawing/2014/main" val="1248354247"/>
                    </a:ext>
                  </a:extLst>
                </a:gridCol>
              </a:tblGrid>
              <a:tr h="4099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    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대        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인원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          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10257"/>
                  </a:ext>
                </a:extLst>
              </a:tr>
              <a:tr h="607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10.1(</a:t>
                      </a:r>
                      <a:r>
                        <a:rPr lang="ko-KR" altLang="en-US" dirty="0" smtClean="0"/>
                        <a:t>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양강초등학교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14</a:t>
                      </a:r>
                      <a:r>
                        <a:rPr lang="ko-KR" altLang="en-US" dirty="0" smtClean="0"/>
                        <a:t>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포도수확</a:t>
                      </a:r>
                      <a:r>
                        <a:rPr lang="ko-KR" altLang="en-US" dirty="0" smtClean="0"/>
                        <a:t> 및 애플파이 만들기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888493"/>
                  </a:ext>
                </a:extLst>
              </a:tr>
              <a:tr h="8958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10.5.(</a:t>
                      </a:r>
                      <a:r>
                        <a:rPr lang="ko-KR" altLang="en-US" dirty="0" smtClean="0"/>
                        <a:t>화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심천면</a:t>
                      </a:r>
                      <a:r>
                        <a:rPr lang="ko-KR" altLang="en-US" dirty="0" smtClean="0"/>
                        <a:t>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생활개선회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</a:t>
                      </a:r>
                      <a:r>
                        <a:rPr lang="ko-KR" altLang="en-US" dirty="0" smtClean="0"/>
                        <a:t>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사과파이</a:t>
                      </a:r>
                      <a:r>
                        <a:rPr lang="ko-KR" altLang="en-US" dirty="0" smtClean="0"/>
                        <a:t> 및 과일음료 만들기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864516"/>
                  </a:ext>
                </a:extLst>
              </a:tr>
              <a:tr h="6270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10.6.(</a:t>
                      </a:r>
                      <a:r>
                        <a:rPr lang="ko-KR" altLang="en-US" dirty="0" smtClean="0"/>
                        <a:t>수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양산초등학교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병설유치원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  <a:r>
                        <a:rPr lang="ko-KR" altLang="en-US" dirty="0" smtClean="0"/>
                        <a:t>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초콜릿 및 애플파이 만들기</a:t>
                      </a:r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409833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885" y="142867"/>
            <a:ext cx="8640762" cy="227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힐링관광지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아열대 온실 조성사업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축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로비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휴게실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천정마감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주출입구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자동문 설치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kern="0" spc="-17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토 목  </a:t>
            </a:r>
            <a:r>
              <a:rPr lang="en-US" altLang="ko-KR" sz="2400" b="1" kern="0" spc="-17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en-US" altLang="ko-KR" sz="2400" b="1" kern="0" spc="-17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spc="-17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배수로 </a:t>
            </a:r>
            <a:r>
              <a:rPr lang="ko-KR" altLang="en-US" sz="2400" b="1" kern="0" spc="-17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경계석 설치</a:t>
            </a:r>
            <a:r>
              <a:rPr lang="en-US" altLang="ko-KR" sz="2400" b="1" kern="0" spc="-17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spc="-17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주차장 및 인도 잡석 </a:t>
            </a:r>
            <a:r>
              <a:rPr lang="ko-KR" altLang="en-US" sz="2400" b="1" kern="0" spc="-17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포설</a:t>
            </a:r>
            <a:r>
              <a:rPr lang="ko-KR" altLang="en-US" sz="2400" b="1" kern="0" spc="-17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다짐</a:t>
            </a:r>
            <a:endParaRPr lang="en-US" altLang="ko-KR" sz="2400" b="1" kern="0" spc="-17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 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볼라드등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로비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등기구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조 경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식재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반입 및 심기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관람로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선형공사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부정형 판석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-179745" y="3193306"/>
            <a:ext cx="9070022" cy="63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3-3.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과일나라테마공원 체험 프로그램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296528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98143</TotalTime>
  <Words>220</Words>
  <Application>Microsoft Office PowerPoint</Application>
  <PresentationFormat>화면 슬라이드 쇼(4:3)</PresentationFormat>
  <Paragraphs>71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HY견고딕</vt:lpstr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15495</cp:revision>
  <cp:lastPrinted>2021-08-26T08:54:24Z</cp:lastPrinted>
  <dcterms:modified xsi:type="dcterms:W3CDTF">2021-09-30T02:44:16Z</dcterms:modified>
</cp:coreProperties>
</file>