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56" r:id="rId2"/>
    <p:sldId id="687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9BDA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212" autoAdjust="0"/>
  </p:normalViewPr>
  <p:slideViewPr>
    <p:cSldViewPr>
      <p:cViewPr varScale="1">
        <p:scale>
          <a:sx n="101" d="100"/>
          <a:sy n="101" d="100"/>
        </p:scale>
        <p:origin x="270" y="15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3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9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3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7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3219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4966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2021-10-01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2021-10-01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2021-10-01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20229" y="44624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27584" y="2276872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링 사 업 소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2121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430047"/>
              </p:ext>
            </p:extLst>
          </p:nvPr>
        </p:nvGraphicFramePr>
        <p:xfrm>
          <a:off x="511250" y="4253678"/>
          <a:ext cx="8136904" cy="2176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693021126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325393138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65418912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57492004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248354247"/>
                    </a:ext>
                  </a:extLst>
                </a:gridCol>
              </a:tblGrid>
              <a:tr h="39945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일    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대        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인원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내          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비고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10257"/>
                  </a:ext>
                </a:extLst>
              </a:tr>
              <a:tr h="95427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10.5.(</a:t>
                      </a:r>
                      <a:r>
                        <a:rPr lang="ko-KR" altLang="en-US" dirty="0" smtClean="0"/>
                        <a:t>화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심천면</a:t>
                      </a:r>
                      <a:r>
                        <a:rPr lang="ko-KR" altLang="en-US" dirty="0" smtClean="0"/>
                        <a:t> 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err="1" smtClean="0"/>
                        <a:t>생활개선회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25</a:t>
                      </a:r>
                      <a:r>
                        <a:rPr lang="ko-KR" altLang="en-US" dirty="0" smtClean="0"/>
                        <a:t>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사과파이</a:t>
                      </a:r>
                      <a:r>
                        <a:rPr lang="ko-KR" altLang="en-US" dirty="0" smtClean="0"/>
                        <a:t> 및 과일음료 만들기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3864516"/>
                  </a:ext>
                </a:extLst>
              </a:tr>
              <a:tr h="8229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10.6.(</a:t>
                      </a:r>
                      <a:r>
                        <a:rPr lang="ko-KR" altLang="en-US" dirty="0" smtClean="0"/>
                        <a:t>수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양산초등학교 병설유치원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13</a:t>
                      </a:r>
                      <a:r>
                        <a:rPr lang="ko-KR" altLang="en-US" dirty="0" smtClean="0"/>
                        <a:t>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초콜릿 및 애플파이 만들기</a:t>
                      </a:r>
                      <a:endParaRPr lang="en-US" altLang="ko-KR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1409833"/>
                  </a:ext>
                </a:extLst>
              </a:tr>
            </a:tbl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404" y="3284984"/>
            <a:ext cx="912859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과일나라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테마공원 체험프로그램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4904" y="260648"/>
            <a:ext cx="912859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2-1.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힐링관광지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주차장부지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조성공사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기대기옹벽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L=58m,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배수로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L=74m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164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공사준공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63748776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104492</TotalTime>
  <Words>63</Words>
  <Application>Microsoft Office PowerPoint</Application>
  <PresentationFormat>화면 슬라이드 쇼(4:3)</PresentationFormat>
  <Paragraphs>21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15792</cp:revision>
  <cp:lastPrinted>2021-09-30T02:33:25Z</cp:lastPrinted>
  <dcterms:modified xsi:type="dcterms:W3CDTF">2021-10-01T04:09:41Z</dcterms:modified>
</cp:coreProperties>
</file>