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99" d="100"/>
          <a:sy n="99" d="100"/>
        </p:scale>
        <p:origin x="522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0229" y="44624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1196752"/>
            <a:ext cx="91285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13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한빛유치원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쿠키만들기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3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104543</TotalTime>
  <Words>32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15795</cp:revision>
  <cp:lastPrinted>2021-10-07T00:12:57Z</cp:lastPrinted>
  <dcterms:modified xsi:type="dcterms:W3CDTF">2021-10-07T01:01:33Z</dcterms:modified>
</cp:coreProperties>
</file>