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>
        <p:scale>
          <a:sx n="66" d="100"/>
          <a:sy n="66" d="100"/>
        </p:scale>
        <p:origin x="1260" y="8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20229" y="44624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597953"/>
              </p:ext>
            </p:extLst>
          </p:nvPr>
        </p:nvGraphicFramePr>
        <p:xfrm>
          <a:off x="395536" y="1323819"/>
          <a:ext cx="8136904" cy="4136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4099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6072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9.27.(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영동중학교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22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초콜릿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피자만들기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6888493"/>
                  </a:ext>
                </a:extLst>
              </a:tr>
              <a:tr h="8958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9.28.(</a:t>
                      </a:r>
                      <a:r>
                        <a:rPr lang="ko-KR" altLang="en-US" dirty="0" smtClean="0"/>
                        <a:t>화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구룡초등학교 심천초등학교 병설유치원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애플파이 만들기</a:t>
                      </a:r>
                      <a:r>
                        <a:rPr lang="en-US" altLang="ko-KR" dirty="0" smtClean="0"/>
                        <a:t>,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err="1" smtClean="0"/>
                        <a:t>포도수확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  <a:tr h="6270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9.29.(</a:t>
                      </a:r>
                      <a:r>
                        <a:rPr lang="ko-KR" altLang="en-US" dirty="0" smtClean="0"/>
                        <a:t>수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용화초등학교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13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애플파이 만들기</a:t>
                      </a:r>
                      <a:r>
                        <a:rPr lang="en-US" altLang="ko-KR" dirty="0" smtClean="0"/>
                        <a:t>,</a:t>
                      </a:r>
                    </a:p>
                    <a:p>
                      <a:pPr algn="ctr" latinLnBrk="1"/>
                      <a:r>
                        <a:rPr lang="ko-KR" altLang="en-US" dirty="0" err="1" smtClean="0"/>
                        <a:t>포도수확</a:t>
                      </a:r>
                      <a:endParaRPr lang="en-US" altLang="ko-K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409833"/>
                  </a:ext>
                </a:extLst>
              </a:tr>
              <a:tr h="70501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9.30.(</a:t>
                      </a:r>
                      <a:r>
                        <a:rPr lang="ko-KR" altLang="en-US" dirty="0" smtClean="0"/>
                        <a:t>목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양강초등학교 병설유치원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애플파이 만들기</a:t>
                      </a:r>
                      <a:r>
                        <a:rPr lang="en-US" altLang="ko-KR" dirty="0" smtClean="0"/>
                        <a:t>, </a:t>
                      </a:r>
                    </a:p>
                    <a:p>
                      <a:pPr algn="ctr" latinLnBrk="1"/>
                      <a:r>
                        <a:rPr lang="ko-KR" altLang="en-US" dirty="0" err="1" smtClean="0"/>
                        <a:t>포도수확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9382343"/>
                  </a:ext>
                </a:extLst>
              </a:tr>
              <a:tr h="8594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10.1.(</a:t>
                      </a:r>
                      <a:r>
                        <a:rPr lang="ko-KR" altLang="en-US" dirty="0" smtClean="0"/>
                        <a:t>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양강초등학교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14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애플파이 만들기</a:t>
                      </a:r>
                      <a:r>
                        <a:rPr lang="en-US" altLang="ko-KR" dirty="0" smtClean="0"/>
                        <a:t>, </a:t>
                      </a:r>
                    </a:p>
                    <a:p>
                      <a:pPr algn="ctr" latinLnBrk="1"/>
                      <a:r>
                        <a:rPr lang="ko-KR" altLang="en-US" dirty="0" err="1" smtClean="0"/>
                        <a:t>포도수확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843818"/>
                  </a:ext>
                </a:extLst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32656"/>
            <a:ext cx="912859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374877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104473</TotalTime>
  <Words>78</Words>
  <Application>Microsoft Office PowerPoint</Application>
  <PresentationFormat>화면 슬라이드 쇼(4:3)</PresentationFormat>
  <Paragraphs>32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15787</cp:revision>
  <cp:lastPrinted>2021-09-23T07:37:27Z</cp:lastPrinted>
  <dcterms:modified xsi:type="dcterms:W3CDTF">2021-09-23T07:37:29Z</dcterms:modified>
</cp:coreProperties>
</file>